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98" r:id="rId3"/>
    <p:sldId id="299" r:id="rId4"/>
    <p:sldId id="300" r:id="rId5"/>
    <p:sldId id="260" r:id="rId6"/>
    <p:sldId id="261" r:id="rId7"/>
    <p:sldId id="302" r:id="rId8"/>
    <p:sldId id="259" r:id="rId9"/>
    <p:sldId id="257" r:id="rId10"/>
    <p:sldId id="269" r:id="rId11"/>
    <p:sldId id="287" r:id="rId12"/>
    <p:sldId id="264" r:id="rId13"/>
    <p:sldId id="262" r:id="rId14"/>
    <p:sldId id="263" r:id="rId15"/>
    <p:sldId id="270" r:id="rId16"/>
    <p:sldId id="283" r:id="rId17"/>
    <p:sldId id="284" r:id="rId18"/>
    <p:sldId id="285" r:id="rId19"/>
    <p:sldId id="271" r:id="rId20"/>
    <p:sldId id="273" r:id="rId21"/>
    <p:sldId id="272" r:id="rId22"/>
    <p:sldId id="274" r:id="rId23"/>
    <p:sldId id="275" r:id="rId24"/>
    <p:sldId id="280" r:id="rId25"/>
    <p:sldId id="277" r:id="rId26"/>
    <p:sldId id="279" r:id="rId27"/>
    <p:sldId id="278" r:id="rId28"/>
    <p:sldId id="281" r:id="rId29"/>
    <p:sldId id="291" r:id="rId30"/>
    <p:sldId id="292" r:id="rId31"/>
    <p:sldId id="288" r:id="rId32"/>
    <p:sldId id="293" r:id="rId33"/>
    <p:sldId id="297" r:id="rId34"/>
    <p:sldId id="295" r:id="rId35"/>
    <p:sldId id="294" r:id="rId36"/>
    <p:sldId id="296" r:id="rId37"/>
    <p:sldId id="289" r:id="rId38"/>
    <p:sldId id="276" r:id="rId39"/>
    <p:sldId id="268" r:id="rId40"/>
    <p:sldId id="258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A3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47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D6-4249-A2A2-594AABE669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D6-4249-A2A2-594AABE669A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D6-4249-A2A2-594AABE669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24972607"/>
        <c:axId val="924973087"/>
      </c:barChart>
      <c:catAx>
        <c:axId val="9249726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4973087"/>
        <c:crosses val="autoZero"/>
        <c:auto val="1"/>
        <c:lblAlgn val="ctr"/>
        <c:lblOffset val="100"/>
        <c:noMultiLvlLbl val="0"/>
      </c:catAx>
      <c:valAx>
        <c:axId val="9249730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49726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D6-4249-A2A2-594AABE669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D6-4249-A2A2-594AABE669A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D6-4249-A2A2-594AABE669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924972607"/>
        <c:axId val="924973087"/>
      </c:barChart>
      <c:catAx>
        <c:axId val="9249726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4973087"/>
        <c:crosses val="autoZero"/>
        <c:auto val="1"/>
        <c:lblAlgn val="ctr"/>
        <c:lblOffset val="100"/>
        <c:noMultiLvlLbl val="0"/>
      </c:catAx>
      <c:valAx>
        <c:axId val="92497308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49726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D6-4249-A2A2-594AABE669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D6-4249-A2A2-594AABE669A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9D6-4249-A2A2-594AABE669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24972607"/>
        <c:axId val="924973087"/>
      </c:lineChart>
      <c:catAx>
        <c:axId val="9249726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4973087"/>
        <c:crosses val="autoZero"/>
        <c:auto val="1"/>
        <c:lblAlgn val="ctr"/>
        <c:lblOffset val="100"/>
        <c:noMultiLvlLbl val="0"/>
      </c:catAx>
      <c:valAx>
        <c:axId val="9249730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49726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D6-4249-A2A2-594AABE669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D6-4249-A2A2-594AABE669A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9D6-4249-A2A2-594AABE669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4972607"/>
        <c:axId val="924973087"/>
      </c:lineChart>
      <c:catAx>
        <c:axId val="9249726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4973087"/>
        <c:crosses val="autoZero"/>
        <c:auto val="1"/>
        <c:lblAlgn val="ctr"/>
        <c:lblOffset val="100"/>
        <c:noMultiLvlLbl val="0"/>
      </c:catAx>
      <c:valAx>
        <c:axId val="9249730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49726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07F-4201-AFBB-89EF55AE8B96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07F-4201-AFBB-89EF55AE8B96}"/>
              </c:ext>
            </c:extLst>
          </c:dPt>
          <c:dPt>
            <c:idx val="2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07F-4201-AFBB-89EF55AE8B96}"/>
              </c:ext>
            </c:extLst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07F-4201-AFBB-89EF55AE8B96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D6-4249-A2A2-594AABE669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D6-4249-A2A2-594AABE669A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D6-4249-A2A2-594AABE669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C5D-4B8F-B97A-4D92AFFF8EF7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C5D-4B8F-B97A-4D92AFFF8EF7}"/>
              </c:ext>
            </c:extLst>
          </c:dPt>
          <c:dPt>
            <c:idx val="2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C5D-4B8F-B97A-4D92AFFF8EF7}"/>
              </c:ext>
            </c:extLst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C5D-4B8F-B97A-4D92AFFF8EF7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C5D-4B8F-B97A-4D92AFFF8E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BC5D-4B8F-B97A-4D92AFFF8E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BC5D-4B8F-B97A-4D92AFFF8EF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BC5D-4B8F-B97A-4D92AFFF8E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BC5D-4B8F-B97A-4D92AFFF8EF7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BC5D-4B8F-B97A-4D92AFFF8EF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BC5D-4B8F-B97A-4D92AFFF8E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BC5D-4B8F-B97A-4D92AFFF8EF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BC5D-4B8F-B97A-4D92AFFF8E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BC5D-4B8F-B97A-4D92AFFF8EF7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BC5D-4B8F-B97A-4D92AFFF8E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9D1-422B-B47A-AFEB95A360F5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9D1-422B-B47A-AFEB95A360F5}"/>
              </c:ext>
            </c:extLst>
          </c:dPt>
          <c:dPt>
            <c:idx val="2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9D1-422B-B47A-AFEB95A360F5}"/>
              </c:ext>
            </c:extLst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9D1-422B-B47A-AFEB95A360F5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9D1-422B-B47A-AFEB95A360F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79D1-422B-B47A-AFEB95A360F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79D1-422B-B47A-AFEB95A360F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79D1-422B-B47A-AFEB95A360F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79D1-422B-B47A-AFEB95A360F5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79D1-422B-B47A-AFEB95A360F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79D1-422B-B47A-AFEB95A360F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79D1-422B-B47A-AFEB95A360F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79D1-422B-B47A-AFEB95A360F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79D1-422B-B47A-AFEB95A360F5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79D1-422B-B47A-AFEB95A360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903DFA-196E-46E0-9B5F-CE016C826D75}" type="doc">
      <dgm:prSet loTypeId="urn:microsoft.com/office/officeart/2005/8/layout/chevron1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IN"/>
        </a:p>
      </dgm:t>
    </dgm:pt>
    <dgm:pt modelId="{860307F8-D17F-4EDD-BF8E-ACA3EA3F8342}">
      <dgm:prSet phldrT="[Text]" phldr="1" custT="1"/>
      <dgm:spPr/>
      <dgm:t>
        <a:bodyPr/>
        <a:lstStyle/>
        <a:p>
          <a:endParaRPr lang="en-IN" sz="1200"/>
        </a:p>
      </dgm:t>
    </dgm:pt>
    <dgm:pt modelId="{6156F4A8-EF52-4936-A6DA-E1FE3B4E9676}" type="parTrans" cxnId="{9767713A-AB28-4CCF-8E08-45F467DC9DC8}">
      <dgm:prSet/>
      <dgm:spPr/>
      <dgm:t>
        <a:bodyPr/>
        <a:lstStyle/>
        <a:p>
          <a:endParaRPr lang="en-IN" sz="1200"/>
        </a:p>
      </dgm:t>
    </dgm:pt>
    <dgm:pt modelId="{AD5A6ABA-FFC8-49BE-A460-D1DE3A45CC59}" type="sibTrans" cxnId="{9767713A-AB28-4CCF-8E08-45F467DC9DC8}">
      <dgm:prSet/>
      <dgm:spPr/>
      <dgm:t>
        <a:bodyPr/>
        <a:lstStyle/>
        <a:p>
          <a:endParaRPr lang="en-IN" sz="1200"/>
        </a:p>
      </dgm:t>
    </dgm:pt>
    <dgm:pt modelId="{A16655B9-B7C9-4B8C-A121-8DD5E9AFB6CB}">
      <dgm:prSet phldrT="[Text]" phldr="1" custT="1"/>
      <dgm:spPr/>
      <dgm:t>
        <a:bodyPr/>
        <a:lstStyle/>
        <a:p>
          <a:endParaRPr lang="en-IN" sz="1200"/>
        </a:p>
      </dgm:t>
    </dgm:pt>
    <dgm:pt modelId="{C94487A5-0B24-40FC-B6A9-2D9FD390D6A3}" type="parTrans" cxnId="{54666ABD-241F-47F2-86C3-6CB280FFC52D}">
      <dgm:prSet/>
      <dgm:spPr/>
      <dgm:t>
        <a:bodyPr/>
        <a:lstStyle/>
        <a:p>
          <a:endParaRPr lang="en-IN" sz="1200"/>
        </a:p>
      </dgm:t>
    </dgm:pt>
    <dgm:pt modelId="{4BED8FF0-5261-453C-A983-AE0C042D4101}" type="sibTrans" cxnId="{54666ABD-241F-47F2-86C3-6CB280FFC52D}">
      <dgm:prSet/>
      <dgm:spPr/>
      <dgm:t>
        <a:bodyPr/>
        <a:lstStyle/>
        <a:p>
          <a:endParaRPr lang="en-IN" sz="1200"/>
        </a:p>
      </dgm:t>
    </dgm:pt>
    <dgm:pt modelId="{49FB4071-4F66-4CCE-A7C7-6C491226CFE0}">
      <dgm:prSet phldrT="[Text]" phldr="1" custT="1"/>
      <dgm:spPr/>
      <dgm:t>
        <a:bodyPr/>
        <a:lstStyle/>
        <a:p>
          <a:endParaRPr lang="en-IN" sz="1200" dirty="0"/>
        </a:p>
      </dgm:t>
    </dgm:pt>
    <dgm:pt modelId="{BB9A8CD9-8EFE-4651-8BDC-F99297A63267}" type="parTrans" cxnId="{905287E2-ACE6-415A-98E0-824630811D7B}">
      <dgm:prSet/>
      <dgm:spPr/>
      <dgm:t>
        <a:bodyPr/>
        <a:lstStyle/>
        <a:p>
          <a:endParaRPr lang="en-IN" sz="1200"/>
        </a:p>
      </dgm:t>
    </dgm:pt>
    <dgm:pt modelId="{32B6342C-EE24-44E6-8D76-8991E6028013}" type="sibTrans" cxnId="{905287E2-ACE6-415A-98E0-824630811D7B}">
      <dgm:prSet/>
      <dgm:spPr/>
      <dgm:t>
        <a:bodyPr/>
        <a:lstStyle/>
        <a:p>
          <a:endParaRPr lang="en-IN" sz="1200"/>
        </a:p>
      </dgm:t>
    </dgm:pt>
    <dgm:pt modelId="{F4926B02-B017-4769-9FA9-F4E8E205F090}">
      <dgm:prSet phldrT="[Text]" phldr="1" custT="1"/>
      <dgm:spPr/>
      <dgm:t>
        <a:bodyPr/>
        <a:lstStyle/>
        <a:p>
          <a:endParaRPr lang="en-IN" sz="1200"/>
        </a:p>
      </dgm:t>
    </dgm:pt>
    <dgm:pt modelId="{55FD48FC-9E83-41D6-A9D2-0AB1DA2603F8}" type="parTrans" cxnId="{7EBC7740-392F-4E1B-9090-F49C217B9DDE}">
      <dgm:prSet/>
      <dgm:spPr/>
      <dgm:t>
        <a:bodyPr/>
        <a:lstStyle/>
        <a:p>
          <a:endParaRPr lang="en-IN" sz="1200"/>
        </a:p>
      </dgm:t>
    </dgm:pt>
    <dgm:pt modelId="{A7DF2C4F-057A-4FE5-9C97-6DC597573856}" type="sibTrans" cxnId="{7EBC7740-392F-4E1B-9090-F49C217B9DDE}">
      <dgm:prSet/>
      <dgm:spPr/>
      <dgm:t>
        <a:bodyPr/>
        <a:lstStyle/>
        <a:p>
          <a:endParaRPr lang="en-IN" sz="1200"/>
        </a:p>
      </dgm:t>
    </dgm:pt>
    <dgm:pt modelId="{F2937E3A-79A8-4AEE-BF37-D37410ECCA79}">
      <dgm:prSet phldrT="[Text]" phldr="1" custT="1"/>
      <dgm:spPr/>
      <dgm:t>
        <a:bodyPr/>
        <a:lstStyle/>
        <a:p>
          <a:endParaRPr lang="en-IN" sz="1200"/>
        </a:p>
      </dgm:t>
    </dgm:pt>
    <dgm:pt modelId="{FC8EC55B-ADF8-48B8-8A8F-3301416B20E5}" type="parTrans" cxnId="{077E47CE-A0F2-44E7-8FC0-00CEE2F1D093}">
      <dgm:prSet/>
      <dgm:spPr/>
      <dgm:t>
        <a:bodyPr/>
        <a:lstStyle/>
        <a:p>
          <a:endParaRPr lang="en-IN" sz="1200"/>
        </a:p>
      </dgm:t>
    </dgm:pt>
    <dgm:pt modelId="{6C9D21CD-792F-4C23-BE2D-17D64D580BE2}" type="sibTrans" cxnId="{077E47CE-A0F2-44E7-8FC0-00CEE2F1D093}">
      <dgm:prSet/>
      <dgm:spPr/>
      <dgm:t>
        <a:bodyPr/>
        <a:lstStyle/>
        <a:p>
          <a:endParaRPr lang="en-IN" sz="1200"/>
        </a:p>
      </dgm:t>
    </dgm:pt>
    <dgm:pt modelId="{26BA73B3-F7BB-4067-B0C5-FE8C68EC9640}">
      <dgm:prSet phldrT="[Text]" phldr="1" custT="1"/>
      <dgm:spPr/>
      <dgm:t>
        <a:bodyPr/>
        <a:lstStyle/>
        <a:p>
          <a:endParaRPr lang="en-IN" sz="1200"/>
        </a:p>
      </dgm:t>
    </dgm:pt>
    <dgm:pt modelId="{A8D27A53-3127-4B37-9348-D64FD917D2DD}" type="parTrans" cxnId="{EC8A93E3-85A1-42D0-9334-9ED8579FB765}">
      <dgm:prSet/>
      <dgm:spPr/>
      <dgm:t>
        <a:bodyPr/>
        <a:lstStyle/>
        <a:p>
          <a:endParaRPr lang="en-IN" sz="1200"/>
        </a:p>
      </dgm:t>
    </dgm:pt>
    <dgm:pt modelId="{38D2A430-E7EF-44B2-886B-8035FF65CA7A}" type="sibTrans" cxnId="{EC8A93E3-85A1-42D0-9334-9ED8579FB765}">
      <dgm:prSet/>
      <dgm:spPr/>
      <dgm:t>
        <a:bodyPr/>
        <a:lstStyle/>
        <a:p>
          <a:endParaRPr lang="en-IN" sz="1200"/>
        </a:p>
      </dgm:t>
    </dgm:pt>
    <dgm:pt modelId="{0FE4DE96-CBE3-475C-8143-DCB55D924F8E}">
      <dgm:prSet phldrT="[Text]" phldr="1" custT="1"/>
      <dgm:spPr/>
      <dgm:t>
        <a:bodyPr/>
        <a:lstStyle/>
        <a:p>
          <a:endParaRPr lang="en-IN" sz="1200"/>
        </a:p>
      </dgm:t>
    </dgm:pt>
    <dgm:pt modelId="{2D6D6865-E6C2-4197-A784-DA2D9048119B}" type="parTrans" cxnId="{56E4845A-1870-44A8-8A9E-7E60F477D551}">
      <dgm:prSet/>
      <dgm:spPr/>
      <dgm:t>
        <a:bodyPr/>
        <a:lstStyle/>
        <a:p>
          <a:endParaRPr lang="en-IN" sz="1200"/>
        </a:p>
      </dgm:t>
    </dgm:pt>
    <dgm:pt modelId="{65ADECA2-A446-4EAF-AA92-A2EB6488F440}" type="sibTrans" cxnId="{56E4845A-1870-44A8-8A9E-7E60F477D551}">
      <dgm:prSet/>
      <dgm:spPr/>
      <dgm:t>
        <a:bodyPr/>
        <a:lstStyle/>
        <a:p>
          <a:endParaRPr lang="en-IN" sz="1200"/>
        </a:p>
      </dgm:t>
    </dgm:pt>
    <dgm:pt modelId="{8EF332A5-AA46-4616-8722-43BF67B05FF7}">
      <dgm:prSet phldrT="[Text]" phldr="1" custT="1"/>
      <dgm:spPr/>
      <dgm:t>
        <a:bodyPr/>
        <a:lstStyle/>
        <a:p>
          <a:endParaRPr lang="en-IN" sz="1200"/>
        </a:p>
      </dgm:t>
    </dgm:pt>
    <dgm:pt modelId="{45D870E6-5545-45D0-ACF5-CE26D2EB44AA}" type="parTrans" cxnId="{8BC2D6B6-1065-4D26-A6C7-5AD1BC099D16}">
      <dgm:prSet/>
      <dgm:spPr/>
      <dgm:t>
        <a:bodyPr/>
        <a:lstStyle/>
        <a:p>
          <a:endParaRPr lang="en-IN" sz="1200"/>
        </a:p>
      </dgm:t>
    </dgm:pt>
    <dgm:pt modelId="{B185EE31-06AD-44D2-A10D-D7EA9D7F8AE1}" type="sibTrans" cxnId="{8BC2D6B6-1065-4D26-A6C7-5AD1BC099D16}">
      <dgm:prSet/>
      <dgm:spPr/>
      <dgm:t>
        <a:bodyPr/>
        <a:lstStyle/>
        <a:p>
          <a:endParaRPr lang="en-IN" sz="1200"/>
        </a:p>
      </dgm:t>
    </dgm:pt>
    <dgm:pt modelId="{C9E25E68-3659-4B4D-B302-7CDA66421578}" type="pres">
      <dgm:prSet presAssocID="{43903DFA-196E-46E0-9B5F-CE016C826D75}" presName="Name0" presStyleCnt="0">
        <dgm:presLayoutVars>
          <dgm:dir/>
          <dgm:animLvl val="lvl"/>
          <dgm:resizeHandles val="exact"/>
        </dgm:presLayoutVars>
      </dgm:prSet>
      <dgm:spPr/>
    </dgm:pt>
    <dgm:pt modelId="{CA8B9B93-29A0-4FD7-909C-052B6BDCECCB}" type="pres">
      <dgm:prSet presAssocID="{860307F8-D17F-4EDD-BF8E-ACA3EA3F8342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</dgm:pt>
    <dgm:pt modelId="{946AD57B-8EF6-4175-8E1F-0D013D993595}" type="pres">
      <dgm:prSet presAssocID="{AD5A6ABA-FFC8-49BE-A460-D1DE3A45CC59}" presName="parTxOnlySpace" presStyleCnt="0"/>
      <dgm:spPr/>
    </dgm:pt>
    <dgm:pt modelId="{070E4967-B18C-4462-88D8-28C1B0EF6F37}" type="pres">
      <dgm:prSet presAssocID="{A16655B9-B7C9-4B8C-A121-8DD5E9AFB6CB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</dgm:pt>
    <dgm:pt modelId="{CBD2906B-802F-4BC9-A7D2-595C47C47533}" type="pres">
      <dgm:prSet presAssocID="{4BED8FF0-5261-453C-A983-AE0C042D4101}" presName="parTxOnlySpace" presStyleCnt="0"/>
      <dgm:spPr/>
    </dgm:pt>
    <dgm:pt modelId="{242EB3DC-0D9D-42AE-AC21-7B7DCF86CF24}" type="pres">
      <dgm:prSet presAssocID="{49FB4071-4F66-4CCE-A7C7-6C491226CFE0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</dgm:pt>
    <dgm:pt modelId="{84FBE511-7001-4FFD-A6B1-EC7C0A8875FD}" type="pres">
      <dgm:prSet presAssocID="{32B6342C-EE24-44E6-8D76-8991E6028013}" presName="parTxOnlySpace" presStyleCnt="0"/>
      <dgm:spPr/>
    </dgm:pt>
    <dgm:pt modelId="{3F9A7BC1-D613-468B-B2EF-B552822D7A74}" type="pres">
      <dgm:prSet presAssocID="{F4926B02-B017-4769-9FA9-F4E8E205F090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</dgm:pt>
    <dgm:pt modelId="{182CC814-312C-4725-B670-F9EBA2DA7B01}" type="pres">
      <dgm:prSet presAssocID="{A7DF2C4F-057A-4FE5-9C97-6DC597573856}" presName="parTxOnlySpace" presStyleCnt="0"/>
      <dgm:spPr/>
    </dgm:pt>
    <dgm:pt modelId="{33290728-92CB-477F-91CB-5781DEEFA323}" type="pres">
      <dgm:prSet presAssocID="{F2937E3A-79A8-4AEE-BF37-D37410ECCA79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</dgm:pt>
    <dgm:pt modelId="{E6E3BFF7-4FFE-4040-AC8D-29CC5E81B8D2}" type="pres">
      <dgm:prSet presAssocID="{6C9D21CD-792F-4C23-BE2D-17D64D580BE2}" presName="parTxOnlySpace" presStyleCnt="0"/>
      <dgm:spPr/>
    </dgm:pt>
    <dgm:pt modelId="{FA920781-4AD2-4A8F-896B-0FDC95E3A89C}" type="pres">
      <dgm:prSet presAssocID="{26BA73B3-F7BB-4067-B0C5-FE8C68EC9640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</dgm:pt>
    <dgm:pt modelId="{9096794B-64D1-4360-A23B-3709F8EE7265}" type="pres">
      <dgm:prSet presAssocID="{38D2A430-E7EF-44B2-886B-8035FF65CA7A}" presName="parTxOnlySpace" presStyleCnt="0"/>
      <dgm:spPr/>
    </dgm:pt>
    <dgm:pt modelId="{A86D7EB0-5C6A-4F24-B82B-CF2DEE354DB1}" type="pres">
      <dgm:prSet presAssocID="{0FE4DE96-CBE3-475C-8143-DCB55D924F8E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</dgm:pt>
    <dgm:pt modelId="{732BBE12-9EAF-4F82-82BE-3071C8C9E9DE}" type="pres">
      <dgm:prSet presAssocID="{65ADECA2-A446-4EAF-AA92-A2EB6488F440}" presName="parTxOnlySpace" presStyleCnt="0"/>
      <dgm:spPr/>
    </dgm:pt>
    <dgm:pt modelId="{0B37F941-2439-4623-85EA-109DEBFEBF94}" type="pres">
      <dgm:prSet presAssocID="{8EF332A5-AA46-4616-8722-43BF67B05FF7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0E27411D-E1C7-4BBE-B529-FFF9B1E3E708}" type="presOf" srcId="{8EF332A5-AA46-4616-8722-43BF67B05FF7}" destId="{0B37F941-2439-4623-85EA-109DEBFEBF94}" srcOrd="0" destOrd="0" presId="urn:microsoft.com/office/officeart/2005/8/layout/chevron1"/>
    <dgm:cxn modelId="{BED4AB23-93B5-4488-A497-D663D9C9BA0B}" type="presOf" srcId="{860307F8-D17F-4EDD-BF8E-ACA3EA3F8342}" destId="{CA8B9B93-29A0-4FD7-909C-052B6BDCECCB}" srcOrd="0" destOrd="0" presId="urn:microsoft.com/office/officeart/2005/8/layout/chevron1"/>
    <dgm:cxn modelId="{2490AF2F-635D-4540-B130-74B42B4E69DE}" type="presOf" srcId="{26BA73B3-F7BB-4067-B0C5-FE8C68EC9640}" destId="{FA920781-4AD2-4A8F-896B-0FDC95E3A89C}" srcOrd="0" destOrd="0" presId="urn:microsoft.com/office/officeart/2005/8/layout/chevron1"/>
    <dgm:cxn modelId="{9767713A-AB28-4CCF-8E08-45F467DC9DC8}" srcId="{43903DFA-196E-46E0-9B5F-CE016C826D75}" destId="{860307F8-D17F-4EDD-BF8E-ACA3EA3F8342}" srcOrd="0" destOrd="0" parTransId="{6156F4A8-EF52-4936-A6DA-E1FE3B4E9676}" sibTransId="{AD5A6ABA-FFC8-49BE-A460-D1DE3A45CC59}"/>
    <dgm:cxn modelId="{7EBC7740-392F-4E1B-9090-F49C217B9DDE}" srcId="{43903DFA-196E-46E0-9B5F-CE016C826D75}" destId="{F4926B02-B017-4769-9FA9-F4E8E205F090}" srcOrd="3" destOrd="0" parTransId="{55FD48FC-9E83-41D6-A9D2-0AB1DA2603F8}" sibTransId="{A7DF2C4F-057A-4FE5-9C97-6DC597573856}"/>
    <dgm:cxn modelId="{67D26F4C-E787-46DB-B89A-3055301D44A7}" type="presOf" srcId="{0FE4DE96-CBE3-475C-8143-DCB55D924F8E}" destId="{A86D7EB0-5C6A-4F24-B82B-CF2DEE354DB1}" srcOrd="0" destOrd="0" presId="urn:microsoft.com/office/officeart/2005/8/layout/chevron1"/>
    <dgm:cxn modelId="{A47CFC53-B883-4CA1-BD23-3BD5DF19B8B6}" type="presOf" srcId="{F4926B02-B017-4769-9FA9-F4E8E205F090}" destId="{3F9A7BC1-D613-468B-B2EF-B552822D7A74}" srcOrd="0" destOrd="0" presId="urn:microsoft.com/office/officeart/2005/8/layout/chevron1"/>
    <dgm:cxn modelId="{56E4845A-1870-44A8-8A9E-7E60F477D551}" srcId="{43903DFA-196E-46E0-9B5F-CE016C826D75}" destId="{0FE4DE96-CBE3-475C-8143-DCB55D924F8E}" srcOrd="6" destOrd="0" parTransId="{2D6D6865-E6C2-4197-A784-DA2D9048119B}" sibTransId="{65ADECA2-A446-4EAF-AA92-A2EB6488F440}"/>
    <dgm:cxn modelId="{B05BCE90-6568-44B8-9347-2ED552524629}" type="presOf" srcId="{F2937E3A-79A8-4AEE-BF37-D37410ECCA79}" destId="{33290728-92CB-477F-91CB-5781DEEFA323}" srcOrd="0" destOrd="0" presId="urn:microsoft.com/office/officeart/2005/8/layout/chevron1"/>
    <dgm:cxn modelId="{E8F1D2A0-499F-48B4-A083-A61BD3C2814A}" type="presOf" srcId="{A16655B9-B7C9-4B8C-A121-8DD5E9AFB6CB}" destId="{070E4967-B18C-4462-88D8-28C1B0EF6F37}" srcOrd="0" destOrd="0" presId="urn:microsoft.com/office/officeart/2005/8/layout/chevron1"/>
    <dgm:cxn modelId="{524D14A6-42C9-4878-89F9-649348B24140}" type="presOf" srcId="{49FB4071-4F66-4CCE-A7C7-6C491226CFE0}" destId="{242EB3DC-0D9D-42AE-AC21-7B7DCF86CF24}" srcOrd="0" destOrd="0" presId="urn:microsoft.com/office/officeart/2005/8/layout/chevron1"/>
    <dgm:cxn modelId="{8BC2D6B6-1065-4D26-A6C7-5AD1BC099D16}" srcId="{43903DFA-196E-46E0-9B5F-CE016C826D75}" destId="{8EF332A5-AA46-4616-8722-43BF67B05FF7}" srcOrd="7" destOrd="0" parTransId="{45D870E6-5545-45D0-ACF5-CE26D2EB44AA}" sibTransId="{B185EE31-06AD-44D2-A10D-D7EA9D7F8AE1}"/>
    <dgm:cxn modelId="{54666ABD-241F-47F2-86C3-6CB280FFC52D}" srcId="{43903DFA-196E-46E0-9B5F-CE016C826D75}" destId="{A16655B9-B7C9-4B8C-A121-8DD5E9AFB6CB}" srcOrd="1" destOrd="0" parTransId="{C94487A5-0B24-40FC-B6A9-2D9FD390D6A3}" sibTransId="{4BED8FF0-5261-453C-A983-AE0C042D4101}"/>
    <dgm:cxn modelId="{077E47CE-A0F2-44E7-8FC0-00CEE2F1D093}" srcId="{43903DFA-196E-46E0-9B5F-CE016C826D75}" destId="{F2937E3A-79A8-4AEE-BF37-D37410ECCA79}" srcOrd="4" destOrd="0" parTransId="{FC8EC55B-ADF8-48B8-8A8F-3301416B20E5}" sibTransId="{6C9D21CD-792F-4C23-BE2D-17D64D580BE2}"/>
    <dgm:cxn modelId="{905287E2-ACE6-415A-98E0-824630811D7B}" srcId="{43903DFA-196E-46E0-9B5F-CE016C826D75}" destId="{49FB4071-4F66-4CCE-A7C7-6C491226CFE0}" srcOrd="2" destOrd="0" parTransId="{BB9A8CD9-8EFE-4651-8BDC-F99297A63267}" sibTransId="{32B6342C-EE24-44E6-8D76-8991E6028013}"/>
    <dgm:cxn modelId="{EC8A93E3-85A1-42D0-9334-9ED8579FB765}" srcId="{43903DFA-196E-46E0-9B5F-CE016C826D75}" destId="{26BA73B3-F7BB-4067-B0C5-FE8C68EC9640}" srcOrd="5" destOrd="0" parTransId="{A8D27A53-3127-4B37-9348-D64FD917D2DD}" sibTransId="{38D2A430-E7EF-44B2-886B-8035FF65CA7A}"/>
    <dgm:cxn modelId="{3CBA11F0-E9A1-485D-BFBD-233B757EEE42}" type="presOf" srcId="{43903DFA-196E-46E0-9B5F-CE016C826D75}" destId="{C9E25E68-3659-4B4D-B302-7CDA66421578}" srcOrd="0" destOrd="0" presId="urn:microsoft.com/office/officeart/2005/8/layout/chevron1"/>
    <dgm:cxn modelId="{F68B7091-42D0-4398-AD34-C3BCA775EE68}" type="presParOf" srcId="{C9E25E68-3659-4B4D-B302-7CDA66421578}" destId="{CA8B9B93-29A0-4FD7-909C-052B6BDCECCB}" srcOrd="0" destOrd="0" presId="urn:microsoft.com/office/officeart/2005/8/layout/chevron1"/>
    <dgm:cxn modelId="{8CA0D2DB-A99C-45B2-8016-D14653A4C118}" type="presParOf" srcId="{C9E25E68-3659-4B4D-B302-7CDA66421578}" destId="{946AD57B-8EF6-4175-8E1F-0D013D993595}" srcOrd="1" destOrd="0" presId="urn:microsoft.com/office/officeart/2005/8/layout/chevron1"/>
    <dgm:cxn modelId="{25D3DF1F-A7C0-4815-AE99-111339A1AD30}" type="presParOf" srcId="{C9E25E68-3659-4B4D-B302-7CDA66421578}" destId="{070E4967-B18C-4462-88D8-28C1B0EF6F37}" srcOrd="2" destOrd="0" presId="urn:microsoft.com/office/officeart/2005/8/layout/chevron1"/>
    <dgm:cxn modelId="{BA45B2F2-1623-4316-A578-26FE6140FB92}" type="presParOf" srcId="{C9E25E68-3659-4B4D-B302-7CDA66421578}" destId="{CBD2906B-802F-4BC9-A7D2-595C47C47533}" srcOrd="3" destOrd="0" presId="urn:microsoft.com/office/officeart/2005/8/layout/chevron1"/>
    <dgm:cxn modelId="{0C8DD591-B01A-4771-871A-0B73386D74DD}" type="presParOf" srcId="{C9E25E68-3659-4B4D-B302-7CDA66421578}" destId="{242EB3DC-0D9D-42AE-AC21-7B7DCF86CF24}" srcOrd="4" destOrd="0" presId="urn:microsoft.com/office/officeart/2005/8/layout/chevron1"/>
    <dgm:cxn modelId="{46483041-0DFA-489F-BD7D-984EAEAC70DA}" type="presParOf" srcId="{C9E25E68-3659-4B4D-B302-7CDA66421578}" destId="{84FBE511-7001-4FFD-A6B1-EC7C0A8875FD}" srcOrd="5" destOrd="0" presId="urn:microsoft.com/office/officeart/2005/8/layout/chevron1"/>
    <dgm:cxn modelId="{609DE0B4-41B5-4CC8-A9BE-2DC9FDB8D3C4}" type="presParOf" srcId="{C9E25E68-3659-4B4D-B302-7CDA66421578}" destId="{3F9A7BC1-D613-468B-B2EF-B552822D7A74}" srcOrd="6" destOrd="0" presId="urn:microsoft.com/office/officeart/2005/8/layout/chevron1"/>
    <dgm:cxn modelId="{F285C754-7F1A-40BA-8856-6E4FEEA6FA88}" type="presParOf" srcId="{C9E25E68-3659-4B4D-B302-7CDA66421578}" destId="{182CC814-312C-4725-B670-F9EBA2DA7B01}" srcOrd="7" destOrd="0" presId="urn:microsoft.com/office/officeart/2005/8/layout/chevron1"/>
    <dgm:cxn modelId="{9EC996B8-0F14-4750-9CD2-37ED86B4042D}" type="presParOf" srcId="{C9E25E68-3659-4B4D-B302-7CDA66421578}" destId="{33290728-92CB-477F-91CB-5781DEEFA323}" srcOrd="8" destOrd="0" presId="urn:microsoft.com/office/officeart/2005/8/layout/chevron1"/>
    <dgm:cxn modelId="{BEC9C3E8-7EE6-4C7D-AE0A-F210C865CD17}" type="presParOf" srcId="{C9E25E68-3659-4B4D-B302-7CDA66421578}" destId="{E6E3BFF7-4FFE-4040-AC8D-29CC5E81B8D2}" srcOrd="9" destOrd="0" presId="urn:microsoft.com/office/officeart/2005/8/layout/chevron1"/>
    <dgm:cxn modelId="{A504AF80-CF35-4AD8-8D0B-51F1A9A24996}" type="presParOf" srcId="{C9E25E68-3659-4B4D-B302-7CDA66421578}" destId="{FA920781-4AD2-4A8F-896B-0FDC95E3A89C}" srcOrd="10" destOrd="0" presId="urn:microsoft.com/office/officeart/2005/8/layout/chevron1"/>
    <dgm:cxn modelId="{CE02D484-F91C-4DD3-9398-60BFDACB3FB7}" type="presParOf" srcId="{C9E25E68-3659-4B4D-B302-7CDA66421578}" destId="{9096794B-64D1-4360-A23B-3709F8EE7265}" srcOrd="11" destOrd="0" presId="urn:microsoft.com/office/officeart/2005/8/layout/chevron1"/>
    <dgm:cxn modelId="{78E44B64-3C2F-4E98-B368-EF5C53807061}" type="presParOf" srcId="{C9E25E68-3659-4B4D-B302-7CDA66421578}" destId="{A86D7EB0-5C6A-4F24-B82B-CF2DEE354DB1}" srcOrd="12" destOrd="0" presId="urn:microsoft.com/office/officeart/2005/8/layout/chevron1"/>
    <dgm:cxn modelId="{27928966-2782-4EC7-97B6-F175E74B3FFE}" type="presParOf" srcId="{C9E25E68-3659-4B4D-B302-7CDA66421578}" destId="{732BBE12-9EAF-4F82-82BE-3071C8C9E9DE}" srcOrd="13" destOrd="0" presId="urn:microsoft.com/office/officeart/2005/8/layout/chevron1"/>
    <dgm:cxn modelId="{46FA2CAF-64BA-4B9A-9EAF-6FAA42D183F4}" type="presParOf" srcId="{C9E25E68-3659-4B4D-B302-7CDA66421578}" destId="{0B37F941-2439-4623-85EA-109DEBFEBF94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DE7A6ED-A484-44C5-B9C2-C1D9F53A3DC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IN"/>
        </a:p>
      </dgm:t>
    </dgm:pt>
    <dgm:pt modelId="{AAFF1240-C009-4125-AC1E-E58BEAF1C246}">
      <dgm:prSet phldrT="[Text]" phldr="1"/>
      <dgm:spPr/>
      <dgm:t>
        <a:bodyPr/>
        <a:lstStyle/>
        <a:p>
          <a:endParaRPr lang="en-IN"/>
        </a:p>
      </dgm:t>
    </dgm:pt>
    <dgm:pt modelId="{2C4A1668-7AA1-49CB-B31F-6F2D277ED8FF}" type="parTrans" cxnId="{FBBC6688-ED61-43BE-BFFF-692036305D30}">
      <dgm:prSet/>
      <dgm:spPr/>
      <dgm:t>
        <a:bodyPr/>
        <a:lstStyle/>
        <a:p>
          <a:endParaRPr lang="en-IN"/>
        </a:p>
      </dgm:t>
    </dgm:pt>
    <dgm:pt modelId="{66A44391-D4E6-4E53-B995-1E4062C1A8CB}" type="sibTrans" cxnId="{FBBC6688-ED61-43BE-BFFF-692036305D30}">
      <dgm:prSet/>
      <dgm:spPr/>
      <dgm:t>
        <a:bodyPr/>
        <a:lstStyle/>
        <a:p>
          <a:endParaRPr lang="en-IN"/>
        </a:p>
      </dgm:t>
    </dgm:pt>
    <dgm:pt modelId="{D4B9C269-8CEB-48DA-A641-DC97C68BFD53}">
      <dgm:prSet phldrT="[Text]" phldr="1"/>
      <dgm:spPr/>
      <dgm:t>
        <a:bodyPr/>
        <a:lstStyle/>
        <a:p>
          <a:endParaRPr lang="en-IN"/>
        </a:p>
      </dgm:t>
    </dgm:pt>
    <dgm:pt modelId="{45CD9058-1E09-4A27-B7D8-8FEA597220B7}" type="parTrans" cxnId="{2FFA9071-6159-4900-8DB8-3594AA975E69}">
      <dgm:prSet/>
      <dgm:spPr/>
      <dgm:t>
        <a:bodyPr/>
        <a:lstStyle/>
        <a:p>
          <a:endParaRPr lang="en-IN"/>
        </a:p>
      </dgm:t>
    </dgm:pt>
    <dgm:pt modelId="{AF803AF6-1E40-4D2A-BB94-0B9ED036792E}" type="sibTrans" cxnId="{2FFA9071-6159-4900-8DB8-3594AA975E69}">
      <dgm:prSet/>
      <dgm:spPr/>
      <dgm:t>
        <a:bodyPr/>
        <a:lstStyle/>
        <a:p>
          <a:endParaRPr lang="en-IN"/>
        </a:p>
      </dgm:t>
    </dgm:pt>
    <dgm:pt modelId="{15A098B4-1907-490E-B86F-430C73854E6B}">
      <dgm:prSet phldrT="[Text]" phldr="1"/>
      <dgm:spPr/>
      <dgm:t>
        <a:bodyPr/>
        <a:lstStyle/>
        <a:p>
          <a:endParaRPr lang="en-IN"/>
        </a:p>
      </dgm:t>
    </dgm:pt>
    <dgm:pt modelId="{0734E4A4-6272-4E1F-80C7-2B16B6C3A982}" type="parTrans" cxnId="{8B87796C-21F7-4480-8D30-82262F3B14D7}">
      <dgm:prSet/>
      <dgm:spPr/>
      <dgm:t>
        <a:bodyPr/>
        <a:lstStyle/>
        <a:p>
          <a:endParaRPr lang="en-IN"/>
        </a:p>
      </dgm:t>
    </dgm:pt>
    <dgm:pt modelId="{CEAC7FC6-D5B4-4F44-837E-97F4948DC9BD}" type="sibTrans" cxnId="{8B87796C-21F7-4480-8D30-82262F3B14D7}">
      <dgm:prSet/>
      <dgm:spPr/>
      <dgm:t>
        <a:bodyPr/>
        <a:lstStyle/>
        <a:p>
          <a:endParaRPr lang="en-IN"/>
        </a:p>
      </dgm:t>
    </dgm:pt>
    <dgm:pt modelId="{123715F5-3EF9-4A9C-AB13-DADD5E4524B7}">
      <dgm:prSet phldrT="[Text]" phldr="1"/>
      <dgm:spPr/>
      <dgm:t>
        <a:bodyPr/>
        <a:lstStyle/>
        <a:p>
          <a:endParaRPr lang="en-IN"/>
        </a:p>
      </dgm:t>
    </dgm:pt>
    <dgm:pt modelId="{722FA299-6122-41A2-9D10-72F1436F1E68}" type="parTrans" cxnId="{88A5A86F-D7A7-470A-B9B6-07E53D4670C5}">
      <dgm:prSet/>
      <dgm:spPr/>
      <dgm:t>
        <a:bodyPr/>
        <a:lstStyle/>
        <a:p>
          <a:endParaRPr lang="en-IN"/>
        </a:p>
      </dgm:t>
    </dgm:pt>
    <dgm:pt modelId="{B1DE0C7D-C084-49A4-A186-F7ADE6142A25}" type="sibTrans" cxnId="{88A5A86F-D7A7-470A-B9B6-07E53D4670C5}">
      <dgm:prSet/>
      <dgm:spPr/>
      <dgm:t>
        <a:bodyPr/>
        <a:lstStyle/>
        <a:p>
          <a:endParaRPr lang="en-IN"/>
        </a:p>
      </dgm:t>
    </dgm:pt>
    <dgm:pt modelId="{300D2929-C02D-4A33-8AA5-04250EF1DE70}">
      <dgm:prSet phldrT="[Text]" phldr="1"/>
      <dgm:spPr/>
      <dgm:t>
        <a:bodyPr/>
        <a:lstStyle/>
        <a:p>
          <a:endParaRPr lang="en-IN"/>
        </a:p>
      </dgm:t>
    </dgm:pt>
    <dgm:pt modelId="{E6DB661C-6678-47C0-A7DD-3FE9609DBEBE}" type="parTrans" cxnId="{BA299EBD-52E7-4AFE-AA90-CA1CE9AA045D}">
      <dgm:prSet/>
      <dgm:spPr/>
      <dgm:t>
        <a:bodyPr/>
        <a:lstStyle/>
        <a:p>
          <a:endParaRPr lang="en-IN"/>
        </a:p>
      </dgm:t>
    </dgm:pt>
    <dgm:pt modelId="{0A0CB2B8-E1CB-40C3-9E15-33C1833290A7}" type="sibTrans" cxnId="{BA299EBD-52E7-4AFE-AA90-CA1CE9AA045D}">
      <dgm:prSet/>
      <dgm:spPr/>
      <dgm:t>
        <a:bodyPr/>
        <a:lstStyle/>
        <a:p>
          <a:endParaRPr lang="en-IN"/>
        </a:p>
      </dgm:t>
    </dgm:pt>
    <dgm:pt modelId="{A172C91E-AAD3-46DB-A0A2-CB53A056D1E1}">
      <dgm:prSet phldrT="[Text]" phldr="1"/>
      <dgm:spPr/>
      <dgm:t>
        <a:bodyPr/>
        <a:lstStyle/>
        <a:p>
          <a:endParaRPr lang="en-IN"/>
        </a:p>
      </dgm:t>
    </dgm:pt>
    <dgm:pt modelId="{C609D6A0-382E-42B1-8C99-A83A520F571F}" type="parTrans" cxnId="{D35F7484-FD2A-437A-B42C-68DA502F3ACE}">
      <dgm:prSet/>
      <dgm:spPr/>
      <dgm:t>
        <a:bodyPr/>
        <a:lstStyle/>
        <a:p>
          <a:endParaRPr lang="en-IN"/>
        </a:p>
      </dgm:t>
    </dgm:pt>
    <dgm:pt modelId="{3DAEF84B-7FED-479A-A918-093A819E4CF3}" type="sibTrans" cxnId="{D35F7484-FD2A-437A-B42C-68DA502F3ACE}">
      <dgm:prSet/>
      <dgm:spPr/>
      <dgm:t>
        <a:bodyPr/>
        <a:lstStyle/>
        <a:p>
          <a:endParaRPr lang="en-IN"/>
        </a:p>
      </dgm:t>
    </dgm:pt>
    <dgm:pt modelId="{E2960A23-68E3-484B-ACC7-A85A6223C99A}" type="pres">
      <dgm:prSet presAssocID="{8DE7A6ED-A484-44C5-B9C2-C1D9F53A3DCC}" presName="linearFlow" presStyleCnt="0">
        <dgm:presLayoutVars>
          <dgm:dir/>
          <dgm:animLvl val="lvl"/>
          <dgm:resizeHandles val="exact"/>
        </dgm:presLayoutVars>
      </dgm:prSet>
      <dgm:spPr/>
    </dgm:pt>
    <dgm:pt modelId="{7E4A3FBC-DD03-4973-BC3B-BB9BF82EBE2E}" type="pres">
      <dgm:prSet presAssocID="{AAFF1240-C009-4125-AC1E-E58BEAF1C246}" presName="composite" presStyleCnt="0"/>
      <dgm:spPr/>
    </dgm:pt>
    <dgm:pt modelId="{13E8E548-BF91-4E11-AF8E-746A250B6E73}" type="pres">
      <dgm:prSet presAssocID="{AAFF1240-C009-4125-AC1E-E58BEAF1C246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CEA62F8-68FF-4363-8DCE-CDDC7EE34831}" type="pres">
      <dgm:prSet presAssocID="{AAFF1240-C009-4125-AC1E-E58BEAF1C246}" presName="parSh" presStyleLbl="node1" presStyleIdx="0" presStyleCnt="3"/>
      <dgm:spPr/>
    </dgm:pt>
    <dgm:pt modelId="{9045E28F-81DC-4326-8F91-C031B9EBA778}" type="pres">
      <dgm:prSet presAssocID="{AAFF1240-C009-4125-AC1E-E58BEAF1C246}" presName="desTx" presStyleLbl="fgAcc1" presStyleIdx="0" presStyleCnt="3">
        <dgm:presLayoutVars>
          <dgm:bulletEnabled val="1"/>
        </dgm:presLayoutVars>
      </dgm:prSet>
      <dgm:spPr/>
    </dgm:pt>
    <dgm:pt modelId="{AA909A9F-F650-49B4-917C-6DDB9DD77AD5}" type="pres">
      <dgm:prSet presAssocID="{66A44391-D4E6-4E53-B995-1E4062C1A8CB}" presName="sibTrans" presStyleLbl="sibTrans2D1" presStyleIdx="0" presStyleCnt="2"/>
      <dgm:spPr/>
    </dgm:pt>
    <dgm:pt modelId="{0926D29F-40DF-47E0-889B-91196654591D}" type="pres">
      <dgm:prSet presAssocID="{66A44391-D4E6-4E53-B995-1E4062C1A8CB}" presName="connTx" presStyleLbl="sibTrans2D1" presStyleIdx="0" presStyleCnt="2"/>
      <dgm:spPr/>
    </dgm:pt>
    <dgm:pt modelId="{CF61C5C5-5840-4549-92FA-A3EACBC06B95}" type="pres">
      <dgm:prSet presAssocID="{15A098B4-1907-490E-B86F-430C73854E6B}" presName="composite" presStyleCnt="0"/>
      <dgm:spPr/>
    </dgm:pt>
    <dgm:pt modelId="{37EF1F21-757B-463E-9EE8-2D20E13F0352}" type="pres">
      <dgm:prSet presAssocID="{15A098B4-1907-490E-B86F-430C73854E6B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7FD7D44-723B-43B5-B079-AD00DF2F97DB}" type="pres">
      <dgm:prSet presAssocID="{15A098B4-1907-490E-B86F-430C73854E6B}" presName="parSh" presStyleLbl="node1" presStyleIdx="1" presStyleCnt="3"/>
      <dgm:spPr/>
    </dgm:pt>
    <dgm:pt modelId="{9579AE8B-03CA-4A7F-86C8-2829DCF9B40E}" type="pres">
      <dgm:prSet presAssocID="{15A098B4-1907-490E-B86F-430C73854E6B}" presName="desTx" presStyleLbl="fgAcc1" presStyleIdx="1" presStyleCnt="3">
        <dgm:presLayoutVars>
          <dgm:bulletEnabled val="1"/>
        </dgm:presLayoutVars>
      </dgm:prSet>
      <dgm:spPr/>
    </dgm:pt>
    <dgm:pt modelId="{CBA5320F-FD4F-4A1C-985E-2856ABE6038D}" type="pres">
      <dgm:prSet presAssocID="{CEAC7FC6-D5B4-4F44-837E-97F4948DC9BD}" presName="sibTrans" presStyleLbl="sibTrans2D1" presStyleIdx="1" presStyleCnt="2"/>
      <dgm:spPr/>
    </dgm:pt>
    <dgm:pt modelId="{09149BA3-586D-4F71-A33A-BA0818B91ACF}" type="pres">
      <dgm:prSet presAssocID="{CEAC7FC6-D5B4-4F44-837E-97F4948DC9BD}" presName="connTx" presStyleLbl="sibTrans2D1" presStyleIdx="1" presStyleCnt="2"/>
      <dgm:spPr/>
    </dgm:pt>
    <dgm:pt modelId="{8FBEB393-9E39-4366-BAA6-FA131715C4B7}" type="pres">
      <dgm:prSet presAssocID="{300D2929-C02D-4A33-8AA5-04250EF1DE70}" presName="composite" presStyleCnt="0"/>
      <dgm:spPr/>
    </dgm:pt>
    <dgm:pt modelId="{88731C02-CDDF-40ED-BAF9-81C5E7D47B62}" type="pres">
      <dgm:prSet presAssocID="{300D2929-C02D-4A33-8AA5-04250EF1DE70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F2A27A19-E662-46EA-A5EF-F27040E412A4}" type="pres">
      <dgm:prSet presAssocID="{300D2929-C02D-4A33-8AA5-04250EF1DE70}" presName="parSh" presStyleLbl="node1" presStyleIdx="2" presStyleCnt="3"/>
      <dgm:spPr/>
    </dgm:pt>
    <dgm:pt modelId="{7975237C-18FF-4C20-B99E-1CAEE4123ED3}" type="pres">
      <dgm:prSet presAssocID="{300D2929-C02D-4A33-8AA5-04250EF1DE70}" presName="desTx" presStyleLbl="fgAcc1" presStyleIdx="2" presStyleCnt="3">
        <dgm:presLayoutVars>
          <dgm:bulletEnabled val="1"/>
        </dgm:presLayoutVars>
      </dgm:prSet>
      <dgm:spPr/>
    </dgm:pt>
  </dgm:ptLst>
  <dgm:cxnLst>
    <dgm:cxn modelId="{BB409616-DAF4-4722-BB6B-3B9537BB45E1}" type="presOf" srcId="{66A44391-D4E6-4E53-B995-1E4062C1A8CB}" destId="{0926D29F-40DF-47E0-889B-91196654591D}" srcOrd="1" destOrd="0" presId="urn:microsoft.com/office/officeart/2005/8/layout/process3"/>
    <dgm:cxn modelId="{873F721A-D3F9-4D7F-9D65-6FF4FF268B77}" type="presOf" srcId="{D4B9C269-8CEB-48DA-A641-DC97C68BFD53}" destId="{9045E28F-81DC-4326-8F91-C031B9EBA778}" srcOrd="0" destOrd="0" presId="urn:microsoft.com/office/officeart/2005/8/layout/process3"/>
    <dgm:cxn modelId="{BE47CA31-24D5-4492-B323-A569707A974C}" type="presOf" srcId="{8DE7A6ED-A484-44C5-B9C2-C1D9F53A3DCC}" destId="{E2960A23-68E3-484B-ACC7-A85A6223C99A}" srcOrd="0" destOrd="0" presId="urn:microsoft.com/office/officeart/2005/8/layout/process3"/>
    <dgm:cxn modelId="{E8A6465B-832E-4279-9080-6D6EB6C95F7A}" type="presOf" srcId="{15A098B4-1907-490E-B86F-430C73854E6B}" destId="{37EF1F21-757B-463E-9EE8-2D20E13F0352}" srcOrd="0" destOrd="0" presId="urn:microsoft.com/office/officeart/2005/8/layout/process3"/>
    <dgm:cxn modelId="{9772045E-EA93-47C6-8C28-FD0245C26186}" type="presOf" srcId="{CEAC7FC6-D5B4-4F44-837E-97F4948DC9BD}" destId="{CBA5320F-FD4F-4A1C-985E-2856ABE6038D}" srcOrd="0" destOrd="0" presId="urn:microsoft.com/office/officeart/2005/8/layout/process3"/>
    <dgm:cxn modelId="{8B87796C-21F7-4480-8D30-82262F3B14D7}" srcId="{8DE7A6ED-A484-44C5-B9C2-C1D9F53A3DCC}" destId="{15A098B4-1907-490E-B86F-430C73854E6B}" srcOrd="1" destOrd="0" parTransId="{0734E4A4-6272-4E1F-80C7-2B16B6C3A982}" sibTransId="{CEAC7FC6-D5B4-4F44-837E-97F4948DC9BD}"/>
    <dgm:cxn modelId="{FACEBF6D-48A9-48C8-8C9D-90A80F60C75C}" type="presOf" srcId="{300D2929-C02D-4A33-8AA5-04250EF1DE70}" destId="{F2A27A19-E662-46EA-A5EF-F27040E412A4}" srcOrd="1" destOrd="0" presId="urn:microsoft.com/office/officeart/2005/8/layout/process3"/>
    <dgm:cxn modelId="{88A5A86F-D7A7-470A-B9B6-07E53D4670C5}" srcId="{15A098B4-1907-490E-B86F-430C73854E6B}" destId="{123715F5-3EF9-4A9C-AB13-DADD5E4524B7}" srcOrd="0" destOrd="0" parTransId="{722FA299-6122-41A2-9D10-72F1436F1E68}" sibTransId="{B1DE0C7D-C084-49A4-A186-F7ADE6142A25}"/>
    <dgm:cxn modelId="{2FFA9071-6159-4900-8DB8-3594AA975E69}" srcId="{AAFF1240-C009-4125-AC1E-E58BEAF1C246}" destId="{D4B9C269-8CEB-48DA-A641-DC97C68BFD53}" srcOrd="0" destOrd="0" parTransId="{45CD9058-1E09-4A27-B7D8-8FEA597220B7}" sibTransId="{AF803AF6-1E40-4D2A-BB94-0B9ED036792E}"/>
    <dgm:cxn modelId="{082EF175-E8A5-4750-88BC-D647E0B29567}" type="presOf" srcId="{AAFF1240-C009-4125-AC1E-E58BEAF1C246}" destId="{13E8E548-BF91-4E11-AF8E-746A250B6E73}" srcOrd="0" destOrd="0" presId="urn:microsoft.com/office/officeart/2005/8/layout/process3"/>
    <dgm:cxn modelId="{B62EAF78-F3E4-4A00-A909-DA684A8F1A3E}" type="presOf" srcId="{AAFF1240-C009-4125-AC1E-E58BEAF1C246}" destId="{CCEA62F8-68FF-4363-8DCE-CDDC7EE34831}" srcOrd="1" destOrd="0" presId="urn:microsoft.com/office/officeart/2005/8/layout/process3"/>
    <dgm:cxn modelId="{D35F7484-FD2A-437A-B42C-68DA502F3ACE}" srcId="{300D2929-C02D-4A33-8AA5-04250EF1DE70}" destId="{A172C91E-AAD3-46DB-A0A2-CB53A056D1E1}" srcOrd="0" destOrd="0" parTransId="{C609D6A0-382E-42B1-8C99-A83A520F571F}" sibTransId="{3DAEF84B-7FED-479A-A918-093A819E4CF3}"/>
    <dgm:cxn modelId="{FBBC6688-ED61-43BE-BFFF-692036305D30}" srcId="{8DE7A6ED-A484-44C5-B9C2-C1D9F53A3DCC}" destId="{AAFF1240-C009-4125-AC1E-E58BEAF1C246}" srcOrd="0" destOrd="0" parTransId="{2C4A1668-7AA1-49CB-B31F-6F2D277ED8FF}" sibTransId="{66A44391-D4E6-4E53-B995-1E4062C1A8CB}"/>
    <dgm:cxn modelId="{573B81BA-4A46-427D-847B-BDC81A4308BE}" type="presOf" srcId="{66A44391-D4E6-4E53-B995-1E4062C1A8CB}" destId="{AA909A9F-F650-49B4-917C-6DDB9DD77AD5}" srcOrd="0" destOrd="0" presId="urn:microsoft.com/office/officeart/2005/8/layout/process3"/>
    <dgm:cxn modelId="{BA299EBD-52E7-4AFE-AA90-CA1CE9AA045D}" srcId="{8DE7A6ED-A484-44C5-B9C2-C1D9F53A3DCC}" destId="{300D2929-C02D-4A33-8AA5-04250EF1DE70}" srcOrd="2" destOrd="0" parTransId="{E6DB661C-6678-47C0-A7DD-3FE9609DBEBE}" sibTransId="{0A0CB2B8-E1CB-40C3-9E15-33C1833290A7}"/>
    <dgm:cxn modelId="{D260E6CE-BBDF-4970-9D7C-9FC872D254D5}" type="presOf" srcId="{300D2929-C02D-4A33-8AA5-04250EF1DE70}" destId="{88731C02-CDDF-40ED-BAF9-81C5E7D47B62}" srcOrd="0" destOrd="0" presId="urn:microsoft.com/office/officeart/2005/8/layout/process3"/>
    <dgm:cxn modelId="{2903BFD6-36CF-4545-BDEA-24A674875EF1}" type="presOf" srcId="{15A098B4-1907-490E-B86F-430C73854E6B}" destId="{77FD7D44-723B-43B5-B079-AD00DF2F97DB}" srcOrd="1" destOrd="0" presId="urn:microsoft.com/office/officeart/2005/8/layout/process3"/>
    <dgm:cxn modelId="{823248DF-50C9-496F-9A14-FB4FC24041F4}" type="presOf" srcId="{CEAC7FC6-D5B4-4F44-837E-97F4948DC9BD}" destId="{09149BA3-586D-4F71-A33A-BA0818B91ACF}" srcOrd="1" destOrd="0" presId="urn:microsoft.com/office/officeart/2005/8/layout/process3"/>
    <dgm:cxn modelId="{8437AFE1-18F8-4D63-9C7F-597415F1593D}" type="presOf" srcId="{A172C91E-AAD3-46DB-A0A2-CB53A056D1E1}" destId="{7975237C-18FF-4C20-B99E-1CAEE4123ED3}" srcOrd="0" destOrd="0" presId="urn:microsoft.com/office/officeart/2005/8/layout/process3"/>
    <dgm:cxn modelId="{5910E4EB-CA09-40D7-BE3E-1E7D3629EBD8}" type="presOf" srcId="{123715F5-3EF9-4A9C-AB13-DADD5E4524B7}" destId="{9579AE8B-03CA-4A7F-86C8-2829DCF9B40E}" srcOrd="0" destOrd="0" presId="urn:microsoft.com/office/officeart/2005/8/layout/process3"/>
    <dgm:cxn modelId="{9C755A95-BEA7-4497-A7F8-EC563346CAF9}" type="presParOf" srcId="{E2960A23-68E3-484B-ACC7-A85A6223C99A}" destId="{7E4A3FBC-DD03-4973-BC3B-BB9BF82EBE2E}" srcOrd="0" destOrd="0" presId="urn:microsoft.com/office/officeart/2005/8/layout/process3"/>
    <dgm:cxn modelId="{630908F8-BBA6-4291-8C03-6DD12D72304E}" type="presParOf" srcId="{7E4A3FBC-DD03-4973-BC3B-BB9BF82EBE2E}" destId="{13E8E548-BF91-4E11-AF8E-746A250B6E73}" srcOrd="0" destOrd="0" presId="urn:microsoft.com/office/officeart/2005/8/layout/process3"/>
    <dgm:cxn modelId="{7EA51331-D014-42AE-B7B8-7DE2806394C0}" type="presParOf" srcId="{7E4A3FBC-DD03-4973-BC3B-BB9BF82EBE2E}" destId="{CCEA62F8-68FF-4363-8DCE-CDDC7EE34831}" srcOrd="1" destOrd="0" presId="urn:microsoft.com/office/officeart/2005/8/layout/process3"/>
    <dgm:cxn modelId="{DD930E98-4E63-4CAB-841A-4E33A5C0B319}" type="presParOf" srcId="{7E4A3FBC-DD03-4973-BC3B-BB9BF82EBE2E}" destId="{9045E28F-81DC-4326-8F91-C031B9EBA778}" srcOrd="2" destOrd="0" presId="urn:microsoft.com/office/officeart/2005/8/layout/process3"/>
    <dgm:cxn modelId="{CE8A093E-68FE-4BC0-BE8D-2081E48F9757}" type="presParOf" srcId="{E2960A23-68E3-484B-ACC7-A85A6223C99A}" destId="{AA909A9F-F650-49B4-917C-6DDB9DD77AD5}" srcOrd="1" destOrd="0" presId="urn:microsoft.com/office/officeart/2005/8/layout/process3"/>
    <dgm:cxn modelId="{3C9C8E0F-F7FC-48E9-85EF-179B9B04287C}" type="presParOf" srcId="{AA909A9F-F650-49B4-917C-6DDB9DD77AD5}" destId="{0926D29F-40DF-47E0-889B-91196654591D}" srcOrd="0" destOrd="0" presId="urn:microsoft.com/office/officeart/2005/8/layout/process3"/>
    <dgm:cxn modelId="{5A02F600-94BD-4DBD-850F-F2682AD65F9E}" type="presParOf" srcId="{E2960A23-68E3-484B-ACC7-A85A6223C99A}" destId="{CF61C5C5-5840-4549-92FA-A3EACBC06B95}" srcOrd="2" destOrd="0" presId="urn:microsoft.com/office/officeart/2005/8/layout/process3"/>
    <dgm:cxn modelId="{679D7750-6675-4B4C-89CC-C6F6220EF54F}" type="presParOf" srcId="{CF61C5C5-5840-4549-92FA-A3EACBC06B95}" destId="{37EF1F21-757B-463E-9EE8-2D20E13F0352}" srcOrd="0" destOrd="0" presId="urn:microsoft.com/office/officeart/2005/8/layout/process3"/>
    <dgm:cxn modelId="{475EEE37-1B54-4C2A-94D8-C1447FD01AE8}" type="presParOf" srcId="{CF61C5C5-5840-4549-92FA-A3EACBC06B95}" destId="{77FD7D44-723B-43B5-B079-AD00DF2F97DB}" srcOrd="1" destOrd="0" presId="urn:microsoft.com/office/officeart/2005/8/layout/process3"/>
    <dgm:cxn modelId="{67848CFF-9BDE-4B4E-B702-064F9EE95E5F}" type="presParOf" srcId="{CF61C5C5-5840-4549-92FA-A3EACBC06B95}" destId="{9579AE8B-03CA-4A7F-86C8-2829DCF9B40E}" srcOrd="2" destOrd="0" presId="urn:microsoft.com/office/officeart/2005/8/layout/process3"/>
    <dgm:cxn modelId="{70FBCAEB-7330-4B93-963C-C5072C4AB5B3}" type="presParOf" srcId="{E2960A23-68E3-484B-ACC7-A85A6223C99A}" destId="{CBA5320F-FD4F-4A1C-985E-2856ABE6038D}" srcOrd="3" destOrd="0" presId="urn:microsoft.com/office/officeart/2005/8/layout/process3"/>
    <dgm:cxn modelId="{2FD6A6F0-7B9E-487C-81EF-0524EAB57543}" type="presParOf" srcId="{CBA5320F-FD4F-4A1C-985E-2856ABE6038D}" destId="{09149BA3-586D-4F71-A33A-BA0818B91ACF}" srcOrd="0" destOrd="0" presId="urn:microsoft.com/office/officeart/2005/8/layout/process3"/>
    <dgm:cxn modelId="{EECCB6FB-8167-4605-862B-C9356DC0A721}" type="presParOf" srcId="{E2960A23-68E3-484B-ACC7-A85A6223C99A}" destId="{8FBEB393-9E39-4366-BAA6-FA131715C4B7}" srcOrd="4" destOrd="0" presId="urn:microsoft.com/office/officeart/2005/8/layout/process3"/>
    <dgm:cxn modelId="{11C5F2F3-4700-43A4-A834-64A67DA706D9}" type="presParOf" srcId="{8FBEB393-9E39-4366-BAA6-FA131715C4B7}" destId="{88731C02-CDDF-40ED-BAF9-81C5E7D47B62}" srcOrd="0" destOrd="0" presId="urn:microsoft.com/office/officeart/2005/8/layout/process3"/>
    <dgm:cxn modelId="{58034AF8-25F4-4628-9177-BC67927665BF}" type="presParOf" srcId="{8FBEB393-9E39-4366-BAA6-FA131715C4B7}" destId="{F2A27A19-E662-46EA-A5EF-F27040E412A4}" srcOrd="1" destOrd="0" presId="urn:microsoft.com/office/officeart/2005/8/layout/process3"/>
    <dgm:cxn modelId="{46BEC571-1445-4CA1-A163-EF984D8BEC36}" type="presParOf" srcId="{8FBEB393-9E39-4366-BAA6-FA131715C4B7}" destId="{7975237C-18FF-4C20-B99E-1CAEE4123ED3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DE7A6ED-A484-44C5-B9C2-C1D9F53A3DCC}" type="doc">
      <dgm:prSet loTypeId="urn:microsoft.com/office/officeart/2005/8/layout/process3" loCatId="process" qsTypeId="urn:microsoft.com/office/officeart/2005/8/quickstyle/simple1" qsCatId="simple" csTypeId="urn:microsoft.com/office/officeart/2005/8/colors/accent2_2" csCatId="accent2" phldr="0"/>
      <dgm:spPr/>
      <dgm:t>
        <a:bodyPr/>
        <a:lstStyle/>
        <a:p>
          <a:endParaRPr lang="en-IN"/>
        </a:p>
      </dgm:t>
    </dgm:pt>
    <dgm:pt modelId="{AAFF1240-C009-4125-AC1E-E58BEAF1C246}">
      <dgm:prSet phldrT="[Text]" phldr="1"/>
      <dgm:spPr/>
      <dgm:t>
        <a:bodyPr/>
        <a:lstStyle/>
        <a:p>
          <a:endParaRPr lang="en-IN"/>
        </a:p>
      </dgm:t>
    </dgm:pt>
    <dgm:pt modelId="{2C4A1668-7AA1-49CB-B31F-6F2D277ED8FF}" type="parTrans" cxnId="{FBBC6688-ED61-43BE-BFFF-692036305D30}">
      <dgm:prSet/>
      <dgm:spPr/>
      <dgm:t>
        <a:bodyPr/>
        <a:lstStyle/>
        <a:p>
          <a:endParaRPr lang="en-IN"/>
        </a:p>
      </dgm:t>
    </dgm:pt>
    <dgm:pt modelId="{66A44391-D4E6-4E53-B995-1E4062C1A8CB}" type="sibTrans" cxnId="{FBBC6688-ED61-43BE-BFFF-692036305D30}">
      <dgm:prSet/>
      <dgm:spPr/>
      <dgm:t>
        <a:bodyPr/>
        <a:lstStyle/>
        <a:p>
          <a:endParaRPr lang="en-IN"/>
        </a:p>
      </dgm:t>
    </dgm:pt>
    <dgm:pt modelId="{D4B9C269-8CEB-48DA-A641-DC97C68BFD53}">
      <dgm:prSet phldrT="[Text]" phldr="1"/>
      <dgm:spPr/>
      <dgm:t>
        <a:bodyPr/>
        <a:lstStyle/>
        <a:p>
          <a:endParaRPr lang="en-IN"/>
        </a:p>
      </dgm:t>
    </dgm:pt>
    <dgm:pt modelId="{45CD9058-1E09-4A27-B7D8-8FEA597220B7}" type="parTrans" cxnId="{2FFA9071-6159-4900-8DB8-3594AA975E69}">
      <dgm:prSet/>
      <dgm:spPr/>
      <dgm:t>
        <a:bodyPr/>
        <a:lstStyle/>
        <a:p>
          <a:endParaRPr lang="en-IN"/>
        </a:p>
      </dgm:t>
    </dgm:pt>
    <dgm:pt modelId="{AF803AF6-1E40-4D2A-BB94-0B9ED036792E}" type="sibTrans" cxnId="{2FFA9071-6159-4900-8DB8-3594AA975E69}">
      <dgm:prSet/>
      <dgm:spPr/>
      <dgm:t>
        <a:bodyPr/>
        <a:lstStyle/>
        <a:p>
          <a:endParaRPr lang="en-IN"/>
        </a:p>
      </dgm:t>
    </dgm:pt>
    <dgm:pt modelId="{15A098B4-1907-490E-B86F-430C73854E6B}">
      <dgm:prSet phldrT="[Text]" phldr="1"/>
      <dgm:spPr/>
      <dgm:t>
        <a:bodyPr/>
        <a:lstStyle/>
        <a:p>
          <a:endParaRPr lang="en-IN" dirty="0"/>
        </a:p>
      </dgm:t>
    </dgm:pt>
    <dgm:pt modelId="{0734E4A4-6272-4E1F-80C7-2B16B6C3A982}" type="parTrans" cxnId="{8B87796C-21F7-4480-8D30-82262F3B14D7}">
      <dgm:prSet/>
      <dgm:spPr/>
      <dgm:t>
        <a:bodyPr/>
        <a:lstStyle/>
        <a:p>
          <a:endParaRPr lang="en-IN"/>
        </a:p>
      </dgm:t>
    </dgm:pt>
    <dgm:pt modelId="{CEAC7FC6-D5B4-4F44-837E-97F4948DC9BD}" type="sibTrans" cxnId="{8B87796C-21F7-4480-8D30-82262F3B14D7}">
      <dgm:prSet/>
      <dgm:spPr/>
      <dgm:t>
        <a:bodyPr/>
        <a:lstStyle/>
        <a:p>
          <a:endParaRPr lang="en-IN"/>
        </a:p>
      </dgm:t>
    </dgm:pt>
    <dgm:pt modelId="{123715F5-3EF9-4A9C-AB13-DADD5E4524B7}">
      <dgm:prSet phldrT="[Text]" phldr="1"/>
      <dgm:spPr/>
      <dgm:t>
        <a:bodyPr/>
        <a:lstStyle/>
        <a:p>
          <a:endParaRPr lang="en-IN"/>
        </a:p>
      </dgm:t>
    </dgm:pt>
    <dgm:pt modelId="{722FA299-6122-41A2-9D10-72F1436F1E68}" type="parTrans" cxnId="{88A5A86F-D7A7-470A-B9B6-07E53D4670C5}">
      <dgm:prSet/>
      <dgm:spPr/>
      <dgm:t>
        <a:bodyPr/>
        <a:lstStyle/>
        <a:p>
          <a:endParaRPr lang="en-IN"/>
        </a:p>
      </dgm:t>
    </dgm:pt>
    <dgm:pt modelId="{B1DE0C7D-C084-49A4-A186-F7ADE6142A25}" type="sibTrans" cxnId="{88A5A86F-D7A7-470A-B9B6-07E53D4670C5}">
      <dgm:prSet/>
      <dgm:spPr/>
      <dgm:t>
        <a:bodyPr/>
        <a:lstStyle/>
        <a:p>
          <a:endParaRPr lang="en-IN"/>
        </a:p>
      </dgm:t>
    </dgm:pt>
    <dgm:pt modelId="{300D2929-C02D-4A33-8AA5-04250EF1DE70}">
      <dgm:prSet phldrT="[Text]" phldr="1"/>
      <dgm:spPr/>
      <dgm:t>
        <a:bodyPr/>
        <a:lstStyle/>
        <a:p>
          <a:endParaRPr lang="en-IN"/>
        </a:p>
      </dgm:t>
    </dgm:pt>
    <dgm:pt modelId="{E6DB661C-6678-47C0-A7DD-3FE9609DBEBE}" type="parTrans" cxnId="{BA299EBD-52E7-4AFE-AA90-CA1CE9AA045D}">
      <dgm:prSet/>
      <dgm:spPr/>
      <dgm:t>
        <a:bodyPr/>
        <a:lstStyle/>
        <a:p>
          <a:endParaRPr lang="en-IN"/>
        </a:p>
      </dgm:t>
    </dgm:pt>
    <dgm:pt modelId="{0A0CB2B8-E1CB-40C3-9E15-33C1833290A7}" type="sibTrans" cxnId="{BA299EBD-52E7-4AFE-AA90-CA1CE9AA045D}">
      <dgm:prSet/>
      <dgm:spPr/>
      <dgm:t>
        <a:bodyPr/>
        <a:lstStyle/>
        <a:p>
          <a:endParaRPr lang="en-IN"/>
        </a:p>
      </dgm:t>
    </dgm:pt>
    <dgm:pt modelId="{A172C91E-AAD3-46DB-A0A2-CB53A056D1E1}">
      <dgm:prSet phldrT="[Text]" phldr="1"/>
      <dgm:spPr/>
      <dgm:t>
        <a:bodyPr/>
        <a:lstStyle/>
        <a:p>
          <a:endParaRPr lang="en-IN"/>
        </a:p>
      </dgm:t>
    </dgm:pt>
    <dgm:pt modelId="{C609D6A0-382E-42B1-8C99-A83A520F571F}" type="parTrans" cxnId="{D35F7484-FD2A-437A-B42C-68DA502F3ACE}">
      <dgm:prSet/>
      <dgm:spPr/>
      <dgm:t>
        <a:bodyPr/>
        <a:lstStyle/>
        <a:p>
          <a:endParaRPr lang="en-IN"/>
        </a:p>
      </dgm:t>
    </dgm:pt>
    <dgm:pt modelId="{3DAEF84B-7FED-479A-A918-093A819E4CF3}" type="sibTrans" cxnId="{D35F7484-FD2A-437A-B42C-68DA502F3ACE}">
      <dgm:prSet/>
      <dgm:spPr/>
      <dgm:t>
        <a:bodyPr/>
        <a:lstStyle/>
        <a:p>
          <a:endParaRPr lang="en-IN"/>
        </a:p>
      </dgm:t>
    </dgm:pt>
    <dgm:pt modelId="{E2960A23-68E3-484B-ACC7-A85A6223C99A}" type="pres">
      <dgm:prSet presAssocID="{8DE7A6ED-A484-44C5-B9C2-C1D9F53A3DCC}" presName="linearFlow" presStyleCnt="0">
        <dgm:presLayoutVars>
          <dgm:dir/>
          <dgm:animLvl val="lvl"/>
          <dgm:resizeHandles val="exact"/>
        </dgm:presLayoutVars>
      </dgm:prSet>
      <dgm:spPr/>
    </dgm:pt>
    <dgm:pt modelId="{7E4A3FBC-DD03-4973-BC3B-BB9BF82EBE2E}" type="pres">
      <dgm:prSet presAssocID="{AAFF1240-C009-4125-AC1E-E58BEAF1C246}" presName="composite" presStyleCnt="0"/>
      <dgm:spPr/>
    </dgm:pt>
    <dgm:pt modelId="{13E8E548-BF91-4E11-AF8E-746A250B6E73}" type="pres">
      <dgm:prSet presAssocID="{AAFF1240-C009-4125-AC1E-E58BEAF1C246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CEA62F8-68FF-4363-8DCE-CDDC7EE34831}" type="pres">
      <dgm:prSet presAssocID="{AAFF1240-C009-4125-AC1E-E58BEAF1C246}" presName="parSh" presStyleLbl="node1" presStyleIdx="0" presStyleCnt="3"/>
      <dgm:spPr/>
    </dgm:pt>
    <dgm:pt modelId="{9045E28F-81DC-4326-8F91-C031B9EBA778}" type="pres">
      <dgm:prSet presAssocID="{AAFF1240-C009-4125-AC1E-E58BEAF1C246}" presName="desTx" presStyleLbl="fgAcc1" presStyleIdx="0" presStyleCnt="3">
        <dgm:presLayoutVars>
          <dgm:bulletEnabled val="1"/>
        </dgm:presLayoutVars>
      </dgm:prSet>
      <dgm:spPr/>
    </dgm:pt>
    <dgm:pt modelId="{AA909A9F-F650-49B4-917C-6DDB9DD77AD5}" type="pres">
      <dgm:prSet presAssocID="{66A44391-D4E6-4E53-B995-1E4062C1A8CB}" presName="sibTrans" presStyleLbl="sibTrans2D1" presStyleIdx="0" presStyleCnt="2"/>
      <dgm:spPr/>
    </dgm:pt>
    <dgm:pt modelId="{0926D29F-40DF-47E0-889B-91196654591D}" type="pres">
      <dgm:prSet presAssocID="{66A44391-D4E6-4E53-B995-1E4062C1A8CB}" presName="connTx" presStyleLbl="sibTrans2D1" presStyleIdx="0" presStyleCnt="2"/>
      <dgm:spPr/>
    </dgm:pt>
    <dgm:pt modelId="{CF61C5C5-5840-4549-92FA-A3EACBC06B95}" type="pres">
      <dgm:prSet presAssocID="{15A098B4-1907-490E-B86F-430C73854E6B}" presName="composite" presStyleCnt="0"/>
      <dgm:spPr/>
    </dgm:pt>
    <dgm:pt modelId="{37EF1F21-757B-463E-9EE8-2D20E13F0352}" type="pres">
      <dgm:prSet presAssocID="{15A098B4-1907-490E-B86F-430C73854E6B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7FD7D44-723B-43B5-B079-AD00DF2F97DB}" type="pres">
      <dgm:prSet presAssocID="{15A098B4-1907-490E-B86F-430C73854E6B}" presName="parSh" presStyleLbl="node1" presStyleIdx="1" presStyleCnt="3"/>
      <dgm:spPr/>
    </dgm:pt>
    <dgm:pt modelId="{9579AE8B-03CA-4A7F-86C8-2829DCF9B40E}" type="pres">
      <dgm:prSet presAssocID="{15A098B4-1907-490E-B86F-430C73854E6B}" presName="desTx" presStyleLbl="fgAcc1" presStyleIdx="1" presStyleCnt="3">
        <dgm:presLayoutVars>
          <dgm:bulletEnabled val="1"/>
        </dgm:presLayoutVars>
      </dgm:prSet>
      <dgm:spPr/>
    </dgm:pt>
    <dgm:pt modelId="{CBA5320F-FD4F-4A1C-985E-2856ABE6038D}" type="pres">
      <dgm:prSet presAssocID="{CEAC7FC6-D5B4-4F44-837E-97F4948DC9BD}" presName="sibTrans" presStyleLbl="sibTrans2D1" presStyleIdx="1" presStyleCnt="2"/>
      <dgm:spPr/>
    </dgm:pt>
    <dgm:pt modelId="{09149BA3-586D-4F71-A33A-BA0818B91ACF}" type="pres">
      <dgm:prSet presAssocID="{CEAC7FC6-D5B4-4F44-837E-97F4948DC9BD}" presName="connTx" presStyleLbl="sibTrans2D1" presStyleIdx="1" presStyleCnt="2"/>
      <dgm:spPr/>
    </dgm:pt>
    <dgm:pt modelId="{8FBEB393-9E39-4366-BAA6-FA131715C4B7}" type="pres">
      <dgm:prSet presAssocID="{300D2929-C02D-4A33-8AA5-04250EF1DE70}" presName="composite" presStyleCnt="0"/>
      <dgm:spPr/>
    </dgm:pt>
    <dgm:pt modelId="{88731C02-CDDF-40ED-BAF9-81C5E7D47B62}" type="pres">
      <dgm:prSet presAssocID="{300D2929-C02D-4A33-8AA5-04250EF1DE70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F2A27A19-E662-46EA-A5EF-F27040E412A4}" type="pres">
      <dgm:prSet presAssocID="{300D2929-C02D-4A33-8AA5-04250EF1DE70}" presName="parSh" presStyleLbl="node1" presStyleIdx="2" presStyleCnt="3"/>
      <dgm:spPr/>
    </dgm:pt>
    <dgm:pt modelId="{7975237C-18FF-4C20-B99E-1CAEE4123ED3}" type="pres">
      <dgm:prSet presAssocID="{300D2929-C02D-4A33-8AA5-04250EF1DE70}" presName="desTx" presStyleLbl="fgAcc1" presStyleIdx="2" presStyleCnt="3">
        <dgm:presLayoutVars>
          <dgm:bulletEnabled val="1"/>
        </dgm:presLayoutVars>
      </dgm:prSet>
      <dgm:spPr/>
    </dgm:pt>
  </dgm:ptLst>
  <dgm:cxnLst>
    <dgm:cxn modelId="{BB409616-DAF4-4722-BB6B-3B9537BB45E1}" type="presOf" srcId="{66A44391-D4E6-4E53-B995-1E4062C1A8CB}" destId="{0926D29F-40DF-47E0-889B-91196654591D}" srcOrd="1" destOrd="0" presId="urn:microsoft.com/office/officeart/2005/8/layout/process3"/>
    <dgm:cxn modelId="{873F721A-D3F9-4D7F-9D65-6FF4FF268B77}" type="presOf" srcId="{D4B9C269-8CEB-48DA-A641-DC97C68BFD53}" destId="{9045E28F-81DC-4326-8F91-C031B9EBA778}" srcOrd="0" destOrd="0" presId="urn:microsoft.com/office/officeart/2005/8/layout/process3"/>
    <dgm:cxn modelId="{BE47CA31-24D5-4492-B323-A569707A974C}" type="presOf" srcId="{8DE7A6ED-A484-44C5-B9C2-C1D9F53A3DCC}" destId="{E2960A23-68E3-484B-ACC7-A85A6223C99A}" srcOrd="0" destOrd="0" presId="urn:microsoft.com/office/officeart/2005/8/layout/process3"/>
    <dgm:cxn modelId="{E8A6465B-832E-4279-9080-6D6EB6C95F7A}" type="presOf" srcId="{15A098B4-1907-490E-B86F-430C73854E6B}" destId="{37EF1F21-757B-463E-9EE8-2D20E13F0352}" srcOrd="0" destOrd="0" presId="urn:microsoft.com/office/officeart/2005/8/layout/process3"/>
    <dgm:cxn modelId="{9772045E-EA93-47C6-8C28-FD0245C26186}" type="presOf" srcId="{CEAC7FC6-D5B4-4F44-837E-97F4948DC9BD}" destId="{CBA5320F-FD4F-4A1C-985E-2856ABE6038D}" srcOrd="0" destOrd="0" presId="urn:microsoft.com/office/officeart/2005/8/layout/process3"/>
    <dgm:cxn modelId="{8B87796C-21F7-4480-8D30-82262F3B14D7}" srcId="{8DE7A6ED-A484-44C5-B9C2-C1D9F53A3DCC}" destId="{15A098B4-1907-490E-B86F-430C73854E6B}" srcOrd="1" destOrd="0" parTransId="{0734E4A4-6272-4E1F-80C7-2B16B6C3A982}" sibTransId="{CEAC7FC6-D5B4-4F44-837E-97F4948DC9BD}"/>
    <dgm:cxn modelId="{FACEBF6D-48A9-48C8-8C9D-90A80F60C75C}" type="presOf" srcId="{300D2929-C02D-4A33-8AA5-04250EF1DE70}" destId="{F2A27A19-E662-46EA-A5EF-F27040E412A4}" srcOrd="1" destOrd="0" presId="urn:microsoft.com/office/officeart/2005/8/layout/process3"/>
    <dgm:cxn modelId="{88A5A86F-D7A7-470A-B9B6-07E53D4670C5}" srcId="{15A098B4-1907-490E-B86F-430C73854E6B}" destId="{123715F5-3EF9-4A9C-AB13-DADD5E4524B7}" srcOrd="0" destOrd="0" parTransId="{722FA299-6122-41A2-9D10-72F1436F1E68}" sibTransId="{B1DE0C7D-C084-49A4-A186-F7ADE6142A25}"/>
    <dgm:cxn modelId="{2FFA9071-6159-4900-8DB8-3594AA975E69}" srcId="{AAFF1240-C009-4125-AC1E-E58BEAF1C246}" destId="{D4B9C269-8CEB-48DA-A641-DC97C68BFD53}" srcOrd="0" destOrd="0" parTransId="{45CD9058-1E09-4A27-B7D8-8FEA597220B7}" sibTransId="{AF803AF6-1E40-4D2A-BB94-0B9ED036792E}"/>
    <dgm:cxn modelId="{082EF175-E8A5-4750-88BC-D647E0B29567}" type="presOf" srcId="{AAFF1240-C009-4125-AC1E-E58BEAF1C246}" destId="{13E8E548-BF91-4E11-AF8E-746A250B6E73}" srcOrd="0" destOrd="0" presId="urn:microsoft.com/office/officeart/2005/8/layout/process3"/>
    <dgm:cxn modelId="{B62EAF78-F3E4-4A00-A909-DA684A8F1A3E}" type="presOf" srcId="{AAFF1240-C009-4125-AC1E-E58BEAF1C246}" destId="{CCEA62F8-68FF-4363-8DCE-CDDC7EE34831}" srcOrd="1" destOrd="0" presId="urn:microsoft.com/office/officeart/2005/8/layout/process3"/>
    <dgm:cxn modelId="{D35F7484-FD2A-437A-B42C-68DA502F3ACE}" srcId="{300D2929-C02D-4A33-8AA5-04250EF1DE70}" destId="{A172C91E-AAD3-46DB-A0A2-CB53A056D1E1}" srcOrd="0" destOrd="0" parTransId="{C609D6A0-382E-42B1-8C99-A83A520F571F}" sibTransId="{3DAEF84B-7FED-479A-A918-093A819E4CF3}"/>
    <dgm:cxn modelId="{FBBC6688-ED61-43BE-BFFF-692036305D30}" srcId="{8DE7A6ED-A484-44C5-B9C2-C1D9F53A3DCC}" destId="{AAFF1240-C009-4125-AC1E-E58BEAF1C246}" srcOrd="0" destOrd="0" parTransId="{2C4A1668-7AA1-49CB-B31F-6F2D277ED8FF}" sibTransId="{66A44391-D4E6-4E53-B995-1E4062C1A8CB}"/>
    <dgm:cxn modelId="{573B81BA-4A46-427D-847B-BDC81A4308BE}" type="presOf" srcId="{66A44391-D4E6-4E53-B995-1E4062C1A8CB}" destId="{AA909A9F-F650-49B4-917C-6DDB9DD77AD5}" srcOrd="0" destOrd="0" presId="urn:microsoft.com/office/officeart/2005/8/layout/process3"/>
    <dgm:cxn modelId="{BA299EBD-52E7-4AFE-AA90-CA1CE9AA045D}" srcId="{8DE7A6ED-A484-44C5-B9C2-C1D9F53A3DCC}" destId="{300D2929-C02D-4A33-8AA5-04250EF1DE70}" srcOrd="2" destOrd="0" parTransId="{E6DB661C-6678-47C0-A7DD-3FE9609DBEBE}" sibTransId="{0A0CB2B8-E1CB-40C3-9E15-33C1833290A7}"/>
    <dgm:cxn modelId="{D260E6CE-BBDF-4970-9D7C-9FC872D254D5}" type="presOf" srcId="{300D2929-C02D-4A33-8AA5-04250EF1DE70}" destId="{88731C02-CDDF-40ED-BAF9-81C5E7D47B62}" srcOrd="0" destOrd="0" presId="urn:microsoft.com/office/officeart/2005/8/layout/process3"/>
    <dgm:cxn modelId="{2903BFD6-36CF-4545-BDEA-24A674875EF1}" type="presOf" srcId="{15A098B4-1907-490E-B86F-430C73854E6B}" destId="{77FD7D44-723B-43B5-B079-AD00DF2F97DB}" srcOrd="1" destOrd="0" presId="urn:microsoft.com/office/officeart/2005/8/layout/process3"/>
    <dgm:cxn modelId="{823248DF-50C9-496F-9A14-FB4FC24041F4}" type="presOf" srcId="{CEAC7FC6-D5B4-4F44-837E-97F4948DC9BD}" destId="{09149BA3-586D-4F71-A33A-BA0818B91ACF}" srcOrd="1" destOrd="0" presId="urn:microsoft.com/office/officeart/2005/8/layout/process3"/>
    <dgm:cxn modelId="{8437AFE1-18F8-4D63-9C7F-597415F1593D}" type="presOf" srcId="{A172C91E-AAD3-46DB-A0A2-CB53A056D1E1}" destId="{7975237C-18FF-4C20-B99E-1CAEE4123ED3}" srcOrd="0" destOrd="0" presId="urn:microsoft.com/office/officeart/2005/8/layout/process3"/>
    <dgm:cxn modelId="{5910E4EB-CA09-40D7-BE3E-1E7D3629EBD8}" type="presOf" srcId="{123715F5-3EF9-4A9C-AB13-DADD5E4524B7}" destId="{9579AE8B-03CA-4A7F-86C8-2829DCF9B40E}" srcOrd="0" destOrd="0" presId="urn:microsoft.com/office/officeart/2005/8/layout/process3"/>
    <dgm:cxn modelId="{9C755A95-BEA7-4497-A7F8-EC563346CAF9}" type="presParOf" srcId="{E2960A23-68E3-484B-ACC7-A85A6223C99A}" destId="{7E4A3FBC-DD03-4973-BC3B-BB9BF82EBE2E}" srcOrd="0" destOrd="0" presId="urn:microsoft.com/office/officeart/2005/8/layout/process3"/>
    <dgm:cxn modelId="{630908F8-BBA6-4291-8C03-6DD12D72304E}" type="presParOf" srcId="{7E4A3FBC-DD03-4973-BC3B-BB9BF82EBE2E}" destId="{13E8E548-BF91-4E11-AF8E-746A250B6E73}" srcOrd="0" destOrd="0" presId="urn:microsoft.com/office/officeart/2005/8/layout/process3"/>
    <dgm:cxn modelId="{7EA51331-D014-42AE-B7B8-7DE2806394C0}" type="presParOf" srcId="{7E4A3FBC-DD03-4973-BC3B-BB9BF82EBE2E}" destId="{CCEA62F8-68FF-4363-8DCE-CDDC7EE34831}" srcOrd="1" destOrd="0" presId="urn:microsoft.com/office/officeart/2005/8/layout/process3"/>
    <dgm:cxn modelId="{DD930E98-4E63-4CAB-841A-4E33A5C0B319}" type="presParOf" srcId="{7E4A3FBC-DD03-4973-BC3B-BB9BF82EBE2E}" destId="{9045E28F-81DC-4326-8F91-C031B9EBA778}" srcOrd="2" destOrd="0" presId="urn:microsoft.com/office/officeart/2005/8/layout/process3"/>
    <dgm:cxn modelId="{CE8A093E-68FE-4BC0-BE8D-2081E48F9757}" type="presParOf" srcId="{E2960A23-68E3-484B-ACC7-A85A6223C99A}" destId="{AA909A9F-F650-49B4-917C-6DDB9DD77AD5}" srcOrd="1" destOrd="0" presId="urn:microsoft.com/office/officeart/2005/8/layout/process3"/>
    <dgm:cxn modelId="{3C9C8E0F-F7FC-48E9-85EF-179B9B04287C}" type="presParOf" srcId="{AA909A9F-F650-49B4-917C-6DDB9DD77AD5}" destId="{0926D29F-40DF-47E0-889B-91196654591D}" srcOrd="0" destOrd="0" presId="urn:microsoft.com/office/officeart/2005/8/layout/process3"/>
    <dgm:cxn modelId="{5A02F600-94BD-4DBD-850F-F2682AD65F9E}" type="presParOf" srcId="{E2960A23-68E3-484B-ACC7-A85A6223C99A}" destId="{CF61C5C5-5840-4549-92FA-A3EACBC06B95}" srcOrd="2" destOrd="0" presId="urn:microsoft.com/office/officeart/2005/8/layout/process3"/>
    <dgm:cxn modelId="{679D7750-6675-4B4C-89CC-C6F6220EF54F}" type="presParOf" srcId="{CF61C5C5-5840-4549-92FA-A3EACBC06B95}" destId="{37EF1F21-757B-463E-9EE8-2D20E13F0352}" srcOrd="0" destOrd="0" presId="urn:microsoft.com/office/officeart/2005/8/layout/process3"/>
    <dgm:cxn modelId="{475EEE37-1B54-4C2A-94D8-C1447FD01AE8}" type="presParOf" srcId="{CF61C5C5-5840-4549-92FA-A3EACBC06B95}" destId="{77FD7D44-723B-43B5-B079-AD00DF2F97DB}" srcOrd="1" destOrd="0" presId="urn:microsoft.com/office/officeart/2005/8/layout/process3"/>
    <dgm:cxn modelId="{67848CFF-9BDE-4B4E-B702-064F9EE95E5F}" type="presParOf" srcId="{CF61C5C5-5840-4549-92FA-A3EACBC06B95}" destId="{9579AE8B-03CA-4A7F-86C8-2829DCF9B40E}" srcOrd="2" destOrd="0" presId="urn:microsoft.com/office/officeart/2005/8/layout/process3"/>
    <dgm:cxn modelId="{70FBCAEB-7330-4B93-963C-C5072C4AB5B3}" type="presParOf" srcId="{E2960A23-68E3-484B-ACC7-A85A6223C99A}" destId="{CBA5320F-FD4F-4A1C-985E-2856ABE6038D}" srcOrd="3" destOrd="0" presId="urn:microsoft.com/office/officeart/2005/8/layout/process3"/>
    <dgm:cxn modelId="{2FD6A6F0-7B9E-487C-81EF-0524EAB57543}" type="presParOf" srcId="{CBA5320F-FD4F-4A1C-985E-2856ABE6038D}" destId="{09149BA3-586D-4F71-A33A-BA0818B91ACF}" srcOrd="0" destOrd="0" presId="urn:microsoft.com/office/officeart/2005/8/layout/process3"/>
    <dgm:cxn modelId="{EECCB6FB-8167-4605-862B-C9356DC0A721}" type="presParOf" srcId="{E2960A23-68E3-484B-ACC7-A85A6223C99A}" destId="{8FBEB393-9E39-4366-BAA6-FA131715C4B7}" srcOrd="4" destOrd="0" presId="urn:microsoft.com/office/officeart/2005/8/layout/process3"/>
    <dgm:cxn modelId="{11C5F2F3-4700-43A4-A834-64A67DA706D9}" type="presParOf" srcId="{8FBEB393-9E39-4366-BAA6-FA131715C4B7}" destId="{88731C02-CDDF-40ED-BAF9-81C5E7D47B62}" srcOrd="0" destOrd="0" presId="urn:microsoft.com/office/officeart/2005/8/layout/process3"/>
    <dgm:cxn modelId="{58034AF8-25F4-4628-9177-BC67927665BF}" type="presParOf" srcId="{8FBEB393-9E39-4366-BAA6-FA131715C4B7}" destId="{F2A27A19-E662-46EA-A5EF-F27040E412A4}" srcOrd="1" destOrd="0" presId="urn:microsoft.com/office/officeart/2005/8/layout/process3"/>
    <dgm:cxn modelId="{46BEC571-1445-4CA1-A163-EF984D8BEC36}" type="presParOf" srcId="{8FBEB393-9E39-4366-BAA6-FA131715C4B7}" destId="{7975237C-18FF-4C20-B99E-1CAEE4123ED3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DE7A6ED-A484-44C5-B9C2-C1D9F53A3DCC}" type="doc">
      <dgm:prSet loTypeId="urn:microsoft.com/office/officeart/2005/8/layout/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AAFF1240-C009-4125-AC1E-E58BEAF1C246}">
      <dgm:prSet phldrT="[Text]" phldr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IN"/>
        </a:p>
      </dgm:t>
    </dgm:pt>
    <dgm:pt modelId="{2C4A1668-7AA1-49CB-B31F-6F2D277ED8FF}" type="parTrans" cxnId="{FBBC6688-ED61-43BE-BFFF-692036305D30}">
      <dgm:prSet/>
      <dgm:spPr/>
      <dgm:t>
        <a:bodyPr/>
        <a:lstStyle/>
        <a:p>
          <a:endParaRPr lang="en-IN"/>
        </a:p>
      </dgm:t>
    </dgm:pt>
    <dgm:pt modelId="{66A44391-D4E6-4E53-B995-1E4062C1A8CB}" type="sibTrans" cxnId="{FBBC6688-ED61-43BE-BFFF-692036305D30}">
      <dgm:prSet/>
      <dgm:spPr/>
      <dgm:t>
        <a:bodyPr/>
        <a:lstStyle/>
        <a:p>
          <a:endParaRPr lang="en-IN"/>
        </a:p>
      </dgm:t>
    </dgm:pt>
    <dgm:pt modelId="{D4B9C269-8CEB-48DA-A641-DC97C68BFD53}">
      <dgm:prSet phldrT="[Text]" phldr="1"/>
      <dgm:spPr/>
      <dgm:t>
        <a:bodyPr/>
        <a:lstStyle/>
        <a:p>
          <a:endParaRPr lang="en-IN"/>
        </a:p>
      </dgm:t>
    </dgm:pt>
    <dgm:pt modelId="{45CD9058-1E09-4A27-B7D8-8FEA597220B7}" type="parTrans" cxnId="{2FFA9071-6159-4900-8DB8-3594AA975E69}">
      <dgm:prSet/>
      <dgm:spPr/>
      <dgm:t>
        <a:bodyPr/>
        <a:lstStyle/>
        <a:p>
          <a:endParaRPr lang="en-IN"/>
        </a:p>
      </dgm:t>
    </dgm:pt>
    <dgm:pt modelId="{AF803AF6-1E40-4D2A-BB94-0B9ED036792E}" type="sibTrans" cxnId="{2FFA9071-6159-4900-8DB8-3594AA975E69}">
      <dgm:prSet/>
      <dgm:spPr/>
      <dgm:t>
        <a:bodyPr/>
        <a:lstStyle/>
        <a:p>
          <a:endParaRPr lang="en-IN"/>
        </a:p>
      </dgm:t>
    </dgm:pt>
    <dgm:pt modelId="{15A098B4-1907-490E-B86F-430C73854E6B}">
      <dgm:prSet phldrT="[Text]" phldr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en-IN"/>
        </a:p>
      </dgm:t>
    </dgm:pt>
    <dgm:pt modelId="{0734E4A4-6272-4E1F-80C7-2B16B6C3A982}" type="parTrans" cxnId="{8B87796C-21F7-4480-8D30-82262F3B14D7}">
      <dgm:prSet/>
      <dgm:spPr/>
      <dgm:t>
        <a:bodyPr/>
        <a:lstStyle/>
        <a:p>
          <a:endParaRPr lang="en-IN"/>
        </a:p>
      </dgm:t>
    </dgm:pt>
    <dgm:pt modelId="{CEAC7FC6-D5B4-4F44-837E-97F4948DC9BD}" type="sibTrans" cxnId="{8B87796C-21F7-4480-8D30-82262F3B14D7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n-IN"/>
        </a:p>
      </dgm:t>
    </dgm:pt>
    <dgm:pt modelId="{123715F5-3EF9-4A9C-AB13-DADD5E4524B7}">
      <dgm:prSet phldrT="[Text]" phldr="1"/>
      <dgm:spPr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endParaRPr lang="en-IN"/>
        </a:p>
      </dgm:t>
    </dgm:pt>
    <dgm:pt modelId="{722FA299-6122-41A2-9D10-72F1436F1E68}" type="parTrans" cxnId="{88A5A86F-D7A7-470A-B9B6-07E53D4670C5}">
      <dgm:prSet/>
      <dgm:spPr/>
      <dgm:t>
        <a:bodyPr/>
        <a:lstStyle/>
        <a:p>
          <a:endParaRPr lang="en-IN"/>
        </a:p>
      </dgm:t>
    </dgm:pt>
    <dgm:pt modelId="{B1DE0C7D-C084-49A4-A186-F7ADE6142A25}" type="sibTrans" cxnId="{88A5A86F-D7A7-470A-B9B6-07E53D4670C5}">
      <dgm:prSet/>
      <dgm:spPr/>
      <dgm:t>
        <a:bodyPr/>
        <a:lstStyle/>
        <a:p>
          <a:endParaRPr lang="en-IN"/>
        </a:p>
      </dgm:t>
    </dgm:pt>
    <dgm:pt modelId="{300D2929-C02D-4A33-8AA5-04250EF1DE70}">
      <dgm:prSet phldrT="[Text]" phldr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en-IN"/>
        </a:p>
      </dgm:t>
    </dgm:pt>
    <dgm:pt modelId="{E6DB661C-6678-47C0-A7DD-3FE9609DBEBE}" type="parTrans" cxnId="{BA299EBD-52E7-4AFE-AA90-CA1CE9AA045D}">
      <dgm:prSet/>
      <dgm:spPr/>
      <dgm:t>
        <a:bodyPr/>
        <a:lstStyle/>
        <a:p>
          <a:endParaRPr lang="en-IN"/>
        </a:p>
      </dgm:t>
    </dgm:pt>
    <dgm:pt modelId="{0A0CB2B8-E1CB-40C3-9E15-33C1833290A7}" type="sibTrans" cxnId="{BA299EBD-52E7-4AFE-AA90-CA1CE9AA045D}">
      <dgm:prSet/>
      <dgm:spPr/>
      <dgm:t>
        <a:bodyPr/>
        <a:lstStyle/>
        <a:p>
          <a:endParaRPr lang="en-IN"/>
        </a:p>
      </dgm:t>
    </dgm:pt>
    <dgm:pt modelId="{A172C91E-AAD3-46DB-A0A2-CB53A056D1E1}">
      <dgm:prSet phldrT="[Text]" phldr="1"/>
      <dgm:spPr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endParaRPr lang="en-IN" dirty="0"/>
        </a:p>
      </dgm:t>
    </dgm:pt>
    <dgm:pt modelId="{C609D6A0-382E-42B1-8C99-A83A520F571F}" type="parTrans" cxnId="{D35F7484-FD2A-437A-B42C-68DA502F3ACE}">
      <dgm:prSet/>
      <dgm:spPr/>
      <dgm:t>
        <a:bodyPr/>
        <a:lstStyle/>
        <a:p>
          <a:endParaRPr lang="en-IN"/>
        </a:p>
      </dgm:t>
    </dgm:pt>
    <dgm:pt modelId="{3DAEF84B-7FED-479A-A918-093A819E4CF3}" type="sibTrans" cxnId="{D35F7484-FD2A-437A-B42C-68DA502F3ACE}">
      <dgm:prSet/>
      <dgm:spPr/>
      <dgm:t>
        <a:bodyPr/>
        <a:lstStyle/>
        <a:p>
          <a:endParaRPr lang="en-IN"/>
        </a:p>
      </dgm:t>
    </dgm:pt>
    <dgm:pt modelId="{E2960A23-68E3-484B-ACC7-A85A6223C99A}" type="pres">
      <dgm:prSet presAssocID="{8DE7A6ED-A484-44C5-B9C2-C1D9F53A3DCC}" presName="linearFlow" presStyleCnt="0">
        <dgm:presLayoutVars>
          <dgm:dir/>
          <dgm:animLvl val="lvl"/>
          <dgm:resizeHandles val="exact"/>
        </dgm:presLayoutVars>
      </dgm:prSet>
      <dgm:spPr/>
    </dgm:pt>
    <dgm:pt modelId="{7E4A3FBC-DD03-4973-BC3B-BB9BF82EBE2E}" type="pres">
      <dgm:prSet presAssocID="{AAFF1240-C009-4125-AC1E-E58BEAF1C246}" presName="composite" presStyleCnt="0"/>
      <dgm:spPr/>
    </dgm:pt>
    <dgm:pt modelId="{13E8E548-BF91-4E11-AF8E-746A250B6E73}" type="pres">
      <dgm:prSet presAssocID="{AAFF1240-C009-4125-AC1E-E58BEAF1C246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CEA62F8-68FF-4363-8DCE-CDDC7EE34831}" type="pres">
      <dgm:prSet presAssocID="{AAFF1240-C009-4125-AC1E-E58BEAF1C246}" presName="parSh" presStyleLbl="node1" presStyleIdx="0" presStyleCnt="3"/>
      <dgm:spPr/>
    </dgm:pt>
    <dgm:pt modelId="{9045E28F-81DC-4326-8F91-C031B9EBA778}" type="pres">
      <dgm:prSet presAssocID="{AAFF1240-C009-4125-AC1E-E58BEAF1C246}" presName="desTx" presStyleLbl="fgAcc1" presStyleIdx="0" presStyleCnt="3">
        <dgm:presLayoutVars>
          <dgm:bulletEnabled val="1"/>
        </dgm:presLayoutVars>
      </dgm:prSet>
      <dgm:spPr/>
    </dgm:pt>
    <dgm:pt modelId="{AA909A9F-F650-49B4-917C-6DDB9DD77AD5}" type="pres">
      <dgm:prSet presAssocID="{66A44391-D4E6-4E53-B995-1E4062C1A8CB}" presName="sibTrans" presStyleLbl="sibTrans2D1" presStyleIdx="0" presStyleCnt="2"/>
      <dgm:spPr/>
    </dgm:pt>
    <dgm:pt modelId="{0926D29F-40DF-47E0-889B-91196654591D}" type="pres">
      <dgm:prSet presAssocID="{66A44391-D4E6-4E53-B995-1E4062C1A8CB}" presName="connTx" presStyleLbl="sibTrans2D1" presStyleIdx="0" presStyleCnt="2"/>
      <dgm:spPr/>
    </dgm:pt>
    <dgm:pt modelId="{CF61C5C5-5840-4549-92FA-A3EACBC06B95}" type="pres">
      <dgm:prSet presAssocID="{15A098B4-1907-490E-B86F-430C73854E6B}" presName="composite" presStyleCnt="0"/>
      <dgm:spPr/>
    </dgm:pt>
    <dgm:pt modelId="{37EF1F21-757B-463E-9EE8-2D20E13F0352}" type="pres">
      <dgm:prSet presAssocID="{15A098B4-1907-490E-B86F-430C73854E6B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7FD7D44-723B-43B5-B079-AD00DF2F97DB}" type="pres">
      <dgm:prSet presAssocID="{15A098B4-1907-490E-B86F-430C73854E6B}" presName="parSh" presStyleLbl="node1" presStyleIdx="1" presStyleCnt="3"/>
      <dgm:spPr/>
    </dgm:pt>
    <dgm:pt modelId="{9579AE8B-03CA-4A7F-86C8-2829DCF9B40E}" type="pres">
      <dgm:prSet presAssocID="{15A098B4-1907-490E-B86F-430C73854E6B}" presName="desTx" presStyleLbl="fgAcc1" presStyleIdx="1" presStyleCnt="3">
        <dgm:presLayoutVars>
          <dgm:bulletEnabled val="1"/>
        </dgm:presLayoutVars>
      </dgm:prSet>
      <dgm:spPr/>
    </dgm:pt>
    <dgm:pt modelId="{CBA5320F-FD4F-4A1C-985E-2856ABE6038D}" type="pres">
      <dgm:prSet presAssocID="{CEAC7FC6-D5B4-4F44-837E-97F4948DC9BD}" presName="sibTrans" presStyleLbl="sibTrans2D1" presStyleIdx="1" presStyleCnt="2"/>
      <dgm:spPr/>
    </dgm:pt>
    <dgm:pt modelId="{09149BA3-586D-4F71-A33A-BA0818B91ACF}" type="pres">
      <dgm:prSet presAssocID="{CEAC7FC6-D5B4-4F44-837E-97F4948DC9BD}" presName="connTx" presStyleLbl="sibTrans2D1" presStyleIdx="1" presStyleCnt="2"/>
      <dgm:spPr/>
    </dgm:pt>
    <dgm:pt modelId="{8FBEB393-9E39-4366-BAA6-FA131715C4B7}" type="pres">
      <dgm:prSet presAssocID="{300D2929-C02D-4A33-8AA5-04250EF1DE70}" presName="composite" presStyleCnt="0"/>
      <dgm:spPr/>
    </dgm:pt>
    <dgm:pt modelId="{88731C02-CDDF-40ED-BAF9-81C5E7D47B62}" type="pres">
      <dgm:prSet presAssocID="{300D2929-C02D-4A33-8AA5-04250EF1DE70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F2A27A19-E662-46EA-A5EF-F27040E412A4}" type="pres">
      <dgm:prSet presAssocID="{300D2929-C02D-4A33-8AA5-04250EF1DE70}" presName="parSh" presStyleLbl="node1" presStyleIdx="2" presStyleCnt="3"/>
      <dgm:spPr/>
    </dgm:pt>
    <dgm:pt modelId="{7975237C-18FF-4C20-B99E-1CAEE4123ED3}" type="pres">
      <dgm:prSet presAssocID="{300D2929-C02D-4A33-8AA5-04250EF1DE70}" presName="desTx" presStyleLbl="fgAcc1" presStyleIdx="2" presStyleCnt="3">
        <dgm:presLayoutVars>
          <dgm:bulletEnabled val="1"/>
        </dgm:presLayoutVars>
      </dgm:prSet>
      <dgm:spPr/>
    </dgm:pt>
  </dgm:ptLst>
  <dgm:cxnLst>
    <dgm:cxn modelId="{BB409616-DAF4-4722-BB6B-3B9537BB45E1}" type="presOf" srcId="{66A44391-D4E6-4E53-B995-1E4062C1A8CB}" destId="{0926D29F-40DF-47E0-889B-91196654591D}" srcOrd="1" destOrd="0" presId="urn:microsoft.com/office/officeart/2005/8/layout/process3"/>
    <dgm:cxn modelId="{873F721A-D3F9-4D7F-9D65-6FF4FF268B77}" type="presOf" srcId="{D4B9C269-8CEB-48DA-A641-DC97C68BFD53}" destId="{9045E28F-81DC-4326-8F91-C031B9EBA778}" srcOrd="0" destOrd="0" presId="urn:microsoft.com/office/officeart/2005/8/layout/process3"/>
    <dgm:cxn modelId="{BE47CA31-24D5-4492-B323-A569707A974C}" type="presOf" srcId="{8DE7A6ED-A484-44C5-B9C2-C1D9F53A3DCC}" destId="{E2960A23-68E3-484B-ACC7-A85A6223C99A}" srcOrd="0" destOrd="0" presId="urn:microsoft.com/office/officeart/2005/8/layout/process3"/>
    <dgm:cxn modelId="{E8A6465B-832E-4279-9080-6D6EB6C95F7A}" type="presOf" srcId="{15A098B4-1907-490E-B86F-430C73854E6B}" destId="{37EF1F21-757B-463E-9EE8-2D20E13F0352}" srcOrd="0" destOrd="0" presId="urn:microsoft.com/office/officeart/2005/8/layout/process3"/>
    <dgm:cxn modelId="{9772045E-EA93-47C6-8C28-FD0245C26186}" type="presOf" srcId="{CEAC7FC6-D5B4-4F44-837E-97F4948DC9BD}" destId="{CBA5320F-FD4F-4A1C-985E-2856ABE6038D}" srcOrd="0" destOrd="0" presId="urn:microsoft.com/office/officeart/2005/8/layout/process3"/>
    <dgm:cxn modelId="{8B87796C-21F7-4480-8D30-82262F3B14D7}" srcId="{8DE7A6ED-A484-44C5-B9C2-C1D9F53A3DCC}" destId="{15A098B4-1907-490E-B86F-430C73854E6B}" srcOrd="1" destOrd="0" parTransId="{0734E4A4-6272-4E1F-80C7-2B16B6C3A982}" sibTransId="{CEAC7FC6-D5B4-4F44-837E-97F4948DC9BD}"/>
    <dgm:cxn modelId="{FACEBF6D-48A9-48C8-8C9D-90A80F60C75C}" type="presOf" srcId="{300D2929-C02D-4A33-8AA5-04250EF1DE70}" destId="{F2A27A19-E662-46EA-A5EF-F27040E412A4}" srcOrd="1" destOrd="0" presId="urn:microsoft.com/office/officeart/2005/8/layout/process3"/>
    <dgm:cxn modelId="{88A5A86F-D7A7-470A-B9B6-07E53D4670C5}" srcId="{15A098B4-1907-490E-B86F-430C73854E6B}" destId="{123715F5-3EF9-4A9C-AB13-DADD5E4524B7}" srcOrd="0" destOrd="0" parTransId="{722FA299-6122-41A2-9D10-72F1436F1E68}" sibTransId="{B1DE0C7D-C084-49A4-A186-F7ADE6142A25}"/>
    <dgm:cxn modelId="{2FFA9071-6159-4900-8DB8-3594AA975E69}" srcId="{AAFF1240-C009-4125-AC1E-E58BEAF1C246}" destId="{D4B9C269-8CEB-48DA-A641-DC97C68BFD53}" srcOrd="0" destOrd="0" parTransId="{45CD9058-1E09-4A27-B7D8-8FEA597220B7}" sibTransId="{AF803AF6-1E40-4D2A-BB94-0B9ED036792E}"/>
    <dgm:cxn modelId="{082EF175-E8A5-4750-88BC-D647E0B29567}" type="presOf" srcId="{AAFF1240-C009-4125-AC1E-E58BEAF1C246}" destId="{13E8E548-BF91-4E11-AF8E-746A250B6E73}" srcOrd="0" destOrd="0" presId="urn:microsoft.com/office/officeart/2005/8/layout/process3"/>
    <dgm:cxn modelId="{B62EAF78-F3E4-4A00-A909-DA684A8F1A3E}" type="presOf" srcId="{AAFF1240-C009-4125-AC1E-E58BEAF1C246}" destId="{CCEA62F8-68FF-4363-8DCE-CDDC7EE34831}" srcOrd="1" destOrd="0" presId="urn:microsoft.com/office/officeart/2005/8/layout/process3"/>
    <dgm:cxn modelId="{D35F7484-FD2A-437A-B42C-68DA502F3ACE}" srcId="{300D2929-C02D-4A33-8AA5-04250EF1DE70}" destId="{A172C91E-AAD3-46DB-A0A2-CB53A056D1E1}" srcOrd="0" destOrd="0" parTransId="{C609D6A0-382E-42B1-8C99-A83A520F571F}" sibTransId="{3DAEF84B-7FED-479A-A918-093A819E4CF3}"/>
    <dgm:cxn modelId="{FBBC6688-ED61-43BE-BFFF-692036305D30}" srcId="{8DE7A6ED-A484-44C5-B9C2-C1D9F53A3DCC}" destId="{AAFF1240-C009-4125-AC1E-E58BEAF1C246}" srcOrd="0" destOrd="0" parTransId="{2C4A1668-7AA1-49CB-B31F-6F2D277ED8FF}" sibTransId="{66A44391-D4E6-4E53-B995-1E4062C1A8CB}"/>
    <dgm:cxn modelId="{573B81BA-4A46-427D-847B-BDC81A4308BE}" type="presOf" srcId="{66A44391-D4E6-4E53-B995-1E4062C1A8CB}" destId="{AA909A9F-F650-49B4-917C-6DDB9DD77AD5}" srcOrd="0" destOrd="0" presId="urn:microsoft.com/office/officeart/2005/8/layout/process3"/>
    <dgm:cxn modelId="{BA299EBD-52E7-4AFE-AA90-CA1CE9AA045D}" srcId="{8DE7A6ED-A484-44C5-B9C2-C1D9F53A3DCC}" destId="{300D2929-C02D-4A33-8AA5-04250EF1DE70}" srcOrd="2" destOrd="0" parTransId="{E6DB661C-6678-47C0-A7DD-3FE9609DBEBE}" sibTransId="{0A0CB2B8-E1CB-40C3-9E15-33C1833290A7}"/>
    <dgm:cxn modelId="{D260E6CE-BBDF-4970-9D7C-9FC872D254D5}" type="presOf" srcId="{300D2929-C02D-4A33-8AA5-04250EF1DE70}" destId="{88731C02-CDDF-40ED-BAF9-81C5E7D47B62}" srcOrd="0" destOrd="0" presId="urn:microsoft.com/office/officeart/2005/8/layout/process3"/>
    <dgm:cxn modelId="{2903BFD6-36CF-4545-BDEA-24A674875EF1}" type="presOf" srcId="{15A098B4-1907-490E-B86F-430C73854E6B}" destId="{77FD7D44-723B-43B5-B079-AD00DF2F97DB}" srcOrd="1" destOrd="0" presId="urn:microsoft.com/office/officeart/2005/8/layout/process3"/>
    <dgm:cxn modelId="{823248DF-50C9-496F-9A14-FB4FC24041F4}" type="presOf" srcId="{CEAC7FC6-D5B4-4F44-837E-97F4948DC9BD}" destId="{09149BA3-586D-4F71-A33A-BA0818B91ACF}" srcOrd="1" destOrd="0" presId="urn:microsoft.com/office/officeart/2005/8/layout/process3"/>
    <dgm:cxn modelId="{8437AFE1-18F8-4D63-9C7F-597415F1593D}" type="presOf" srcId="{A172C91E-AAD3-46DB-A0A2-CB53A056D1E1}" destId="{7975237C-18FF-4C20-B99E-1CAEE4123ED3}" srcOrd="0" destOrd="0" presId="urn:microsoft.com/office/officeart/2005/8/layout/process3"/>
    <dgm:cxn modelId="{5910E4EB-CA09-40D7-BE3E-1E7D3629EBD8}" type="presOf" srcId="{123715F5-3EF9-4A9C-AB13-DADD5E4524B7}" destId="{9579AE8B-03CA-4A7F-86C8-2829DCF9B40E}" srcOrd="0" destOrd="0" presId="urn:microsoft.com/office/officeart/2005/8/layout/process3"/>
    <dgm:cxn modelId="{9C755A95-BEA7-4497-A7F8-EC563346CAF9}" type="presParOf" srcId="{E2960A23-68E3-484B-ACC7-A85A6223C99A}" destId="{7E4A3FBC-DD03-4973-BC3B-BB9BF82EBE2E}" srcOrd="0" destOrd="0" presId="urn:microsoft.com/office/officeart/2005/8/layout/process3"/>
    <dgm:cxn modelId="{630908F8-BBA6-4291-8C03-6DD12D72304E}" type="presParOf" srcId="{7E4A3FBC-DD03-4973-BC3B-BB9BF82EBE2E}" destId="{13E8E548-BF91-4E11-AF8E-746A250B6E73}" srcOrd="0" destOrd="0" presId="urn:microsoft.com/office/officeart/2005/8/layout/process3"/>
    <dgm:cxn modelId="{7EA51331-D014-42AE-B7B8-7DE2806394C0}" type="presParOf" srcId="{7E4A3FBC-DD03-4973-BC3B-BB9BF82EBE2E}" destId="{CCEA62F8-68FF-4363-8DCE-CDDC7EE34831}" srcOrd="1" destOrd="0" presId="urn:microsoft.com/office/officeart/2005/8/layout/process3"/>
    <dgm:cxn modelId="{DD930E98-4E63-4CAB-841A-4E33A5C0B319}" type="presParOf" srcId="{7E4A3FBC-DD03-4973-BC3B-BB9BF82EBE2E}" destId="{9045E28F-81DC-4326-8F91-C031B9EBA778}" srcOrd="2" destOrd="0" presId="urn:microsoft.com/office/officeart/2005/8/layout/process3"/>
    <dgm:cxn modelId="{CE8A093E-68FE-4BC0-BE8D-2081E48F9757}" type="presParOf" srcId="{E2960A23-68E3-484B-ACC7-A85A6223C99A}" destId="{AA909A9F-F650-49B4-917C-6DDB9DD77AD5}" srcOrd="1" destOrd="0" presId="urn:microsoft.com/office/officeart/2005/8/layout/process3"/>
    <dgm:cxn modelId="{3C9C8E0F-F7FC-48E9-85EF-179B9B04287C}" type="presParOf" srcId="{AA909A9F-F650-49B4-917C-6DDB9DD77AD5}" destId="{0926D29F-40DF-47E0-889B-91196654591D}" srcOrd="0" destOrd="0" presId="urn:microsoft.com/office/officeart/2005/8/layout/process3"/>
    <dgm:cxn modelId="{5A02F600-94BD-4DBD-850F-F2682AD65F9E}" type="presParOf" srcId="{E2960A23-68E3-484B-ACC7-A85A6223C99A}" destId="{CF61C5C5-5840-4549-92FA-A3EACBC06B95}" srcOrd="2" destOrd="0" presId="urn:microsoft.com/office/officeart/2005/8/layout/process3"/>
    <dgm:cxn modelId="{679D7750-6675-4B4C-89CC-C6F6220EF54F}" type="presParOf" srcId="{CF61C5C5-5840-4549-92FA-A3EACBC06B95}" destId="{37EF1F21-757B-463E-9EE8-2D20E13F0352}" srcOrd="0" destOrd="0" presId="urn:microsoft.com/office/officeart/2005/8/layout/process3"/>
    <dgm:cxn modelId="{475EEE37-1B54-4C2A-94D8-C1447FD01AE8}" type="presParOf" srcId="{CF61C5C5-5840-4549-92FA-A3EACBC06B95}" destId="{77FD7D44-723B-43B5-B079-AD00DF2F97DB}" srcOrd="1" destOrd="0" presId="urn:microsoft.com/office/officeart/2005/8/layout/process3"/>
    <dgm:cxn modelId="{67848CFF-9BDE-4B4E-B702-064F9EE95E5F}" type="presParOf" srcId="{CF61C5C5-5840-4549-92FA-A3EACBC06B95}" destId="{9579AE8B-03CA-4A7F-86C8-2829DCF9B40E}" srcOrd="2" destOrd="0" presId="urn:microsoft.com/office/officeart/2005/8/layout/process3"/>
    <dgm:cxn modelId="{70FBCAEB-7330-4B93-963C-C5072C4AB5B3}" type="presParOf" srcId="{E2960A23-68E3-484B-ACC7-A85A6223C99A}" destId="{CBA5320F-FD4F-4A1C-985E-2856ABE6038D}" srcOrd="3" destOrd="0" presId="urn:microsoft.com/office/officeart/2005/8/layout/process3"/>
    <dgm:cxn modelId="{2FD6A6F0-7B9E-487C-81EF-0524EAB57543}" type="presParOf" srcId="{CBA5320F-FD4F-4A1C-985E-2856ABE6038D}" destId="{09149BA3-586D-4F71-A33A-BA0818B91ACF}" srcOrd="0" destOrd="0" presId="urn:microsoft.com/office/officeart/2005/8/layout/process3"/>
    <dgm:cxn modelId="{EECCB6FB-8167-4605-862B-C9356DC0A721}" type="presParOf" srcId="{E2960A23-68E3-484B-ACC7-A85A6223C99A}" destId="{8FBEB393-9E39-4366-BAA6-FA131715C4B7}" srcOrd="4" destOrd="0" presId="urn:microsoft.com/office/officeart/2005/8/layout/process3"/>
    <dgm:cxn modelId="{11C5F2F3-4700-43A4-A834-64A67DA706D9}" type="presParOf" srcId="{8FBEB393-9E39-4366-BAA6-FA131715C4B7}" destId="{88731C02-CDDF-40ED-BAF9-81C5E7D47B62}" srcOrd="0" destOrd="0" presId="urn:microsoft.com/office/officeart/2005/8/layout/process3"/>
    <dgm:cxn modelId="{58034AF8-25F4-4628-9177-BC67927665BF}" type="presParOf" srcId="{8FBEB393-9E39-4366-BAA6-FA131715C4B7}" destId="{F2A27A19-E662-46EA-A5EF-F27040E412A4}" srcOrd="1" destOrd="0" presId="urn:microsoft.com/office/officeart/2005/8/layout/process3"/>
    <dgm:cxn modelId="{46BEC571-1445-4CA1-A163-EF984D8BEC36}" type="presParOf" srcId="{8FBEB393-9E39-4366-BAA6-FA131715C4B7}" destId="{7975237C-18FF-4C20-B99E-1CAEE4123ED3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FB73207-37D8-4639-A21C-25E4DA7885C5}" type="doc">
      <dgm:prSet loTypeId="urn:microsoft.com/office/officeart/2005/8/layout/cycle6" loCatId="cycle" qsTypeId="urn:microsoft.com/office/officeart/2005/8/quickstyle/simple3" qsCatId="simple" csTypeId="urn:microsoft.com/office/officeart/2005/8/colors/accent1_2" csCatId="accent1" phldr="0"/>
      <dgm:spPr/>
      <dgm:t>
        <a:bodyPr/>
        <a:lstStyle/>
        <a:p>
          <a:endParaRPr lang="en-IN"/>
        </a:p>
      </dgm:t>
    </dgm:pt>
    <dgm:pt modelId="{03A4FD36-F2E9-497A-B1CE-1C91BA499CBF}">
      <dgm:prSet phldrT="[Text]" phldr="1" custT="1"/>
      <dgm:spPr/>
      <dgm:t>
        <a:bodyPr/>
        <a:lstStyle/>
        <a:p>
          <a:endParaRPr lang="en-IN" sz="1200"/>
        </a:p>
      </dgm:t>
    </dgm:pt>
    <dgm:pt modelId="{0991FCBA-5D8C-4A8E-861E-B9C6425AE1FD}" type="parTrans" cxnId="{C0183509-7B89-4135-A1B1-F0C727A213BD}">
      <dgm:prSet/>
      <dgm:spPr/>
      <dgm:t>
        <a:bodyPr/>
        <a:lstStyle/>
        <a:p>
          <a:endParaRPr lang="en-IN" sz="1200"/>
        </a:p>
      </dgm:t>
    </dgm:pt>
    <dgm:pt modelId="{8DDE0B3C-73B1-40EF-8933-2070B3E0B7D9}" type="sibTrans" cxnId="{C0183509-7B89-4135-A1B1-F0C727A213BD}">
      <dgm:prSet/>
      <dgm:spPr/>
      <dgm:t>
        <a:bodyPr/>
        <a:lstStyle/>
        <a:p>
          <a:endParaRPr lang="en-IN" sz="1200"/>
        </a:p>
      </dgm:t>
    </dgm:pt>
    <dgm:pt modelId="{FCE85BE7-7841-4C5D-8FFF-5D4DB4050DE8}">
      <dgm:prSet phldrT="[Text]" phldr="1" custT="1"/>
      <dgm:spPr/>
      <dgm:t>
        <a:bodyPr/>
        <a:lstStyle/>
        <a:p>
          <a:endParaRPr lang="en-IN" sz="1200"/>
        </a:p>
      </dgm:t>
    </dgm:pt>
    <dgm:pt modelId="{95E7746C-CFBE-4A85-B17A-24D3F5CB3D9C}" type="parTrans" cxnId="{F3784997-BAF3-40FF-8303-60AFE9362ED9}">
      <dgm:prSet/>
      <dgm:spPr/>
      <dgm:t>
        <a:bodyPr/>
        <a:lstStyle/>
        <a:p>
          <a:endParaRPr lang="en-IN" sz="1200"/>
        </a:p>
      </dgm:t>
    </dgm:pt>
    <dgm:pt modelId="{E1DC06E2-87CE-43FC-9DD9-F7106ABF6AC6}" type="sibTrans" cxnId="{F3784997-BAF3-40FF-8303-60AFE9362ED9}">
      <dgm:prSet/>
      <dgm:spPr/>
      <dgm:t>
        <a:bodyPr/>
        <a:lstStyle/>
        <a:p>
          <a:endParaRPr lang="en-IN" sz="1200"/>
        </a:p>
      </dgm:t>
    </dgm:pt>
    <dgm:pt modelId="{42A961AF-9E6B-498E-9BCB-A2B25D8B3DD8}">
      <dgm:prSet phldrT="[Text]" phldr="1" custT="1"/>
      <dgm:spPr/>
      <dgm:t>
        <a:bodyPr/>
        <a:lstStyle/>
        <a:p>
          <a:endParaRPr lang="en-IN" sz="1200"/>
        </a:p>
      </dgm:t>
    </dgm:pt>
    <dgm:pt modelId="{213C3422-1445-4E73-88F9-992A3B1F2A81}" type="parTrans" cxnId="{E0FE3CED-337E-402E-AD14-A8F6664F0EF4}">
      <dgm:prSet/>
      <dgm:spPr/>
      <dgm:t>
        <a:bodyPr/>
        <a:lstStyle/>
        <a:p>
          <a:endParaRPr lang="en-IN" sz="1200"/>
        </a:p>
      </dgm:t>
    </dgm:pt>
    <dgm:pt modelId="{8A102D0F-1E9F-4984-B86E-D88D0165CB29}" type="sibTrans" cxnId="{E0FE3CED-337E-402E-AD14-A8F6664F0EF4}">
      <dgm:prSet/>
      <dgm:spPr/>
      <dgm:t>
        <a:bodyPr/>
        <a:lstStyle/>
        <a:p>
          <a:endParaRPr lang="en-IN" sz="1200"/>
        </a:p>
      </dgm:t>
    </dgm:pt>
    <dgm:pt modelId="{0B865726-EE9D-4ED1-A22C-EBC679FF11E5}">
      <dgm:prSet phldrT="[Text]" phldr="1" custT="1"/>
      <dgm:spPr/>
      <dgm:t>
        <a:bodyPr/>
        <a:lstStyle/>
        <a:p>
          <a:endParaRPr lang="en-IN" sz="1200"/>
        </a:p>
      </dgm:t>
    </dgm:pt>
    <dgm:pt modelId="{0492766E-BB46-4C8A-931F-3820EB8C6177}" type="parTrans" cxnId="{5F5C3E55-1921-485B-807A-076B868C4F0A}">
      <dgm:prSet/>
      <dgm:spPr/>
      <dgm:t>
        <a:bodyPr/>
        <a:lstStyle/>
        <a:p>
          <a:endParaRPr lang="en-IN" sz="1200"/>
        </a:p>
      </dgm:t>
    </dgm:pt>
    <dgm:pt modelId="{736F361E-7B51-4947-9DC2-0C8C84D6C624}" type="sibTrans" cxnId="{5F5C3E55-1921-485B-807A-076B868C4F0A}">
      <dgm:prSet/>
      <dgm:spPr/>
      <dgm:t>
        <a:bodyPr/>
        <a:lstStyle/>
        <a:p>
          <a:endParaRPr lang="en-IN" sz="1200"/>
        </a:p>
      </dgm:t>
    </dgm:pt>
    <dgm:pt modelId="{595D52AD-A8DD-43C2-827B-FD8CEB71F12F}">
      <dgm:prSet phldrT="[Text]" phldr="1" custT="1"/>
      <dgm:spPr/>
      <dgm:t>
        <a:bodyPr/>
        <a:lstStyle/>
        <a:p>
          <a:endParaRPr lang="en-IN" sz="1200"/>
        </a:p>
      </dgm:t>
    </dgm:pt>
    <dgm:pt modelId="{057D027F-DFF4-4EB1-931D-49A2D665D6DF}" type="parTrans" cxnId="{1EAF25E7-0501-4E07-997E-4DA0CFC1842E}">
      <dgm:prSet/>
      <dgm:spPr/>
      <dgm:t>
        <a:bodyPr/>
        <a:lstStyle/>
        <a:p>
          <a:endParaRPr lang="en-IN" sz="1200"/>
        </a:p>
      </dgm:t>
    </dgm:pt>
    <dgm:pt modelId="{0827A4AE-2670-48BD-9FED-A7AF695A93A6}" type="sibTrans" cxnId="{1EAF25E7-0501-4E07-997E-4DA0CFC1842E}">
      <dgm:prSet/>
      <dgm:spPr/>
      <dgm:t>
        <a:bodyPr/>
        <a:lstStyle/>
        <a:p>
          <a:endParaRPr lang="en-IN" sz="1200"/>
        </a:p>
      </dgm:t>
    </dgm:pt>
    <dgm:pt modelId="{5EBB8A56-718E-4F7E-A15C-91AE02E582B7}" type="pres">
      <dgm:prSet presAssocID="{9FB73207-37D8-4639-A21C-25E4DA7885C5}" presName="cycle" presStyleCnt="0">
        <dgm:presLayoutVars>
          <dgm:dir/>
          <dgm:resizeHandles val="exact"/>
        </dgm:presLayoutVars>
      </dgm:prSet>
      <dgm:spPr/>
    </dgm:pt>
    <dgm:pt modelId="{C287243A-DEFD-4D13-BC89-1034261BEA51}" type="pres">
      <dgm:prSet presAssocID="{03A4FD36-F2E9-497A-B1CE-1C91BA499CBF}" presName="node" presStyleLbl="node1" presStyleIdx="0" presStyleCnt="5">
        <dgm:presLayoutVars>
          <dgm:bulletEnabled val="1"/>
        </dgm:presLayoutVars>
      </dgm:prSet>
      <dgm:spPr/>
    </dgm:pt>
    <dgm:pt modelId="{59DCC8F2-E2F6-481A-8A9F-2905ECFA1DCB}" type="pres">
      <dgm:prSet presAssocID="{03A4FD36-F2E9-497A-B1CE-1C91BA499CBF}" presName="spNode" presStyleCnt="0"/>
      <dgm:spPr/>
    </dgm:pt>
    <dgm:pt modelId="{6A62B548-DCDC-41D8-B835-A38CCF7CE821}" type="pres">
      <dgm:prSet presAssocID="{8DDE0B3C-73B1-40EF-8933-2070B3E0B7D9}" presName="sibTrans" presStyleLbl="sibTrans1D1" presStyleIdx="0" presStyleCnt="5"/>
      <dgm:spPr/>
    </dgm:pt>
    <dgm:pt modelId="{CCAB8B5B-2B09-498D-8EE6-052C28657254}" type="pres">
      <dgm:prSet presAssocID="{FCE85BE7-7841-4C5D-8FFF-5D4DB4050DE8}" presName="node" presStyleLbl="node1" presStyleIdx="1" presStyleCnt="5">
        <dgm:presLayoutVars>
          <dgm:bulletEnabled val="1"/>
        </dgm:presLayoutVars>
      </dgm:prSet>
      <dgm:spPr/>
    </dgm:pt>
    <dgm:pt modelId="{97D05988-1667-4FD8-8883-D9260E40FE13}" type="pres">
      <dgm:prSet presAssocID="{FCE85BE7-7841-4C5D-8FFF-5D4DB4050DE8}" presName="spNode" presStyleCnt="0"/>
      <dgm:spPr/>
    </dgm:pt>
    <dgm:pt modelId="{3705CC11-B7D6-44E8-AAD2-E36CC133F643}" type="pres">
      <dgm:prSet presAssocID="{E1DC06E2-87CE-43FC-9DD9-F7106ABF6AC6}" presName="sibTrans" presStyleLbl="sibTrans1D1" presStyleIdx="1" presStyleCnt="5"/>
      <dgm:spPr/>
    </dgm:pt>
    <dgm:pt modelId="{77ECC376-E72B-494D-96A0-2C3204E0C5D7}" type="pres">
      <dgm:prSet presAssocID="{42A961AF-9E6B-498E-9BCB-A2B25D8B3DD8}" presName="node" presStyleLbl="node1" presStyleIdx="2" presStyleCnt="5">
        <dgm:presLayoutVars>
          <dgm:bulletEnabled val="1"/>
        </dgm:presLayoutVars>
      </dgm:prSet>
      <dgm:spPr/>
    </dgm:pt>
    <dgm:pt modelId="{300F665B-EC7D-42EE-847D-AD62E313502B}" type="pres">
      <dgm:prSet presAssocID="{42A961AF-9E6B-498E-9BCB-A2B25D8B3DD8}" presName="spNode" presStyleCnt="0"/>
      <dgm:spPr/>
    </dgm:pt>
    <dgm:pt modelId="{8C17FC0F-BEBF-4896-8BD1-C7CFA25217FD}" type="pres">
      <dgm:prSet presAssocID="{8A102D0F-1E9F-4984-B86E-D88D0165CB29}" presName="sibTrans" presStyleLbl="sibTrans1D1" presStyleIdx="2" presStyleCnt="5"/>
      <dgm:spPr/>
    </dgm:pt>
    <dgm:pt modelId="{6AEE4E36-62B5-4101-84B7-EC71A9F3D4FD}" type="pres">
      <dgm:prSet presAssocID="{0B865726-EE9D-4ED1-A22C-EBC679FF11E5}" presName="node" presStyleLbl="node1" presStyleIdx="3" presStyleCnt="5">
        <dgm:presLayoutVars>
          <dgm:bulletEnabled val="1"/>
        </dgm:presLayoutVars>
      </dgm:prSet>
      <dgm:spPr/>
    </dgm:pt>
    <dgm:pt modelId="{14B2CB28-3507-4943-947B-CAC3F83A167A}" type="pres">
      <dgm:prSet presAssocID="{0B865726-EE9D-4ED1-A22C-EBC679FF11E5}" presName="spNode" presStyleCnt="0"/>
      <dgm:spPr/>
    </dgm:pt>
    <dgm:pt modelId="{64B2D788-3FD3-471A-B60E-655B4E601F5D}" type="pres">
      <dgm:prSet presAssocID="{736F361E-7B51-4947-9DC2-0C8C84D6C624}" presName="sibTrans" presStyleLbl="sibTrans1D1" presStyleIdx="3" presStyleCnt="5"/>
      <dgm:spPr/>
    </dgm:pt>
    <dgm:pt modelId="{292D08E3-0BE2-4674-A2AA-9167234B7CD5}" type="pres">
      <dgm:prSet presAssocID="{595D52AD-A8DD-43C2-827B-FD8CEB71F12F}" presName="node" presStyleLbl="node1" presStyleIdx="4" presStyleCnt="5">
        <dgm:presLayoutVars>
          <dgm:bulletEnabled val="1"/>
        </dgm:presLayoutVars>
      </dgm:prSet>
      <dgm:spPr/>
    </dgm:pt>
    <dgm:pt modelId="{7D4BD1BD-9E98-46A3-BAA3-B64767B7011F}" type="pres">
      <dgm:prSet presAssocID="{595D52AD-A8DD-43C2-827B-FD8CEB71F12F}" presName="spNode" presStyleCnt="0"/>
      <dgm:spPr/>
    </dgm:pt>
    <dgm:pt modelId="{28709BAC-E391-423A-94B9-DC7AF447B44B}" type="pres">
      <dgm:prSet presAssocID="{0827A4AE-2670-48BD-9FED-A7AF695A93A6}" presName="sibTrans" presStyleLbl="sibTrans1D1" presStyleIdx="4" presStyleCnt="5"/>
      <dgm:spPr/>
    </dgm:pt>
  </dgm:ptLst>
  <dgm:cxnLst>
    <dgm:cxn modelId="{C0183509-7B89-4135-A1B1-F0C727A213BD}" srcId="{9FB73207-37D8-4639-A21C-25E4DA7885C5}" destId="{03A4FD36-F2E9-497A-B1CE-1C91BA499CBF}" srcOrd="0" destOrd="0" parTransId="{0991FCBA-5D8C-4A8E-861E-B9C6425AE1FD}" sibTransId="{8DDE0B3C-73B1-40EF-8933-2070B3E0B7D9}"/>
    <dgm:cxn modelId="{A0119F11-2D59-49B7-88EE-FEFBEBAC8DE9}" type="presOf" srcId="{03A4FD36-F2E9-497A-B1CE-1C91BA499CBF}" destId="{C287243A-DEFD-4D13-BC89-1034261BEA51}" srcOrd="0" destOrd="0" presId="urn:microsoft.com/office/officeart/2005/8/layout/cycle6"/>
    <dgm:cxn modelId="{3181CC21-F914-4D5F-ADDB-A7D3004C0889}" type="presOf" srcId="{8A102D0F-1E9F-4984-B86E-D88D0165CB29}" destId="{8C17FC0F-BEBF-4896-8BD1-C7CFA25217FD}" srcOrd="0" destOrd="0" presId="urn:microsoft.com/office/officeart/2005/8/layout/cycle6"/>
    <dgm:cxn modelId="{B531F62F-67B0-4982-B21B-21AB3474C698}" type="presOf" srcId="{8DDE0B3C-73B1-40EF-8933-2070B3E0B7D9}" destId="{6A62B548-DCDC-41D8-B835-A38CCF7CE821}" srcOrd="0" destOrd="0" presId="urn:microsoft.com/office/officeart/2005/8/layout/cycle6"/>
    <dgm:cxn modelId="{5610AC39-EE90-459A-89FA-EA8CFF34C6DE}" type="presOf" srcId="{FCE85BE7-7841-4C5D-8FFF-5D4DB4050DE8}" destId="{CCAB8B5B-2B09-498D-8EE6-052C28657254}" srcOrd="0" destOrd="0" presId="urn:microsoft.com/office/officeart/2005/8/layout/cycle6"/>
    <dgm:cxn modelId="{21657D5B-DD3E-4D3B-8390-E70FEDBAACEE}" type="presOf" srcId="{42A961AF-9E6B-498E-9BCB-A2B25D8B3DD8}" destId="{77ECC376-E72B-494D-96A0-2C3204E0C5D7}" srcOrd="0" destOrd="0" presId="urn:microsoft.com/office/officeart/2005/8/layout/cycle6"/>
    <dgm:cxn modelId="{FCCE8C44-39D8-4ABC-9FDE-6EB89D52A396}" type="presOf" srcId="{736F361E-7B51-4947-9DC2-0C8C84D6C624}" destId="{64B2D788-3FD3-471A-B60E-655B4E601F5D}" srcOrd="0" destOrd="0" presId="urn:microsoft.com/office/officeart/2005/8/layout/cycle6"/>
    <dgm:cxn modelId="{2A969A4F-A2DB-40C1-82D1-484133E8B65A}" type="presOf" srcId="{0B865726-EE9D-4ED1-A22C-EBC679FF11E5}" destId="{6AEE4E36-62B5-4101-84B7-EC71A9F3D4FD}" srcOrd="0" destOrd="0" presId="urn:microsoft.com/office/officeart/2005/8/layout/cycle6"/>
    <dgm:cxn modelId="{3E4B3651-8A3A-49FB-B527-DC68DAF2732D}" type="presOf" srcId="{595D52AD-A8DD-43C2-827B-FD8CEB71F12F}" destId="{292D08E3-0BE2-4674-A2AA-9167234B7CD5}" srcOrd="0" destOrd="0" presId="urn:microsoft.com/office/officeart/2005/8/layout/cycle6"/>
    <dgm:cxn modelId="{8DE13672-6403-4409-A06B-00B81FDE83EF}" type="presOf" srcId="{9FB73207-37D8-4639-A21C-25E4DA7885C5}" destId="{5EBB8A56-718E-4F7E-A15C-91AE02E582B7}" srcOrd="0" destOrd="0" presId="urn:microsoft.com/office/officeart/2005/8/layout/cycle6"/>
    <dgm:cxn modelId="{5F5C3E55-1921-485B-807A-076B868C4F0A}" srcId="{9FB73207-37D8-4639-A21C-25E4DA7885C5}" destId="{0B865726-EE9D-4ED1-A22C-EBC679FF11E5}" srcOrd="3" destOrd="0" parTransId="{0492766E-BB46-4C8A-931F-3820EB8C6177}" sibTransId="{736F361E-7B51-4947-9DC2-0C8C84D6C624}"/>
    <dgm:cxn modelId="{62C93997-F424-4AC9-8551-A59AA5F8A753}" type="presOf" srcId="{E1DC06E2-87CE-43FC-9DD9-F7106ABF6AC6}" destId="{3705CC11-B7D6-44E8-AAD2-E36CC133F643}" srcOrd="0" destOrd="0" presId="urn:microsoft.com/office/officeart/2005/8/layout/cycle6"/>
    <dgm:cxn modelId="{F3784997-BAF3-40FF-8303-60AFE9362ED9}" srcId="{9FB73207-37D8-4639-A21C-25E4DA7885C5}" destId="{FCE85BE7-7841-4C5D-8FFF-5D4DB4050DE8}" srcOrd="1" destOrd="0" parTransId="{95E7746C-CFBE-4A85-B17A-24D3F5CB3D9C}" sibTransId="{E1DC06E2-87CE-43FC-9DD9-F7106ABF6AC6}"/>
    <dgm:cxn modelId="{6575E7BA-B929-47C0-81A3-9AB6651419FE}" type="presOf" srcId="{0827A4AE-2670-48BD-9FED-A7AF695A93A6}" destId="{28709BAC-E391-423A-94B9-DC7AF447B44B}" srcOrd="0" destOrd="0" presId="urn:microsoft.com/office/officeart/2005/8/layout/cycle6"/>
    <dgm:cxn modelId="{1EAF25E7-0501-4E07-997E-4DA0CFC1842E}" srcId="{9FB73207-37D8-4639-A21C-25E4DA7885C5}" destId="{595D52AD-A8DD-43C2-827B-FD8CEB71F12F}" srcOrd="4" destOrd="0" parTransId="{057D027F-DFF4-4EB1-931D-49A2D665D6DF}" sibTransId="{0827A4AE-2670-48BD-9FED-A7AF695A93A6}"/>
    <dgm:cxn modelId="{E0FE3CED-337E-402E-AD14-A8F6664F0EF4}" srcId="{9FB73207-37D8-4639-A21C-25E4DA7885C5}" destId="{42A961AF-9E6B-498E-9BCB-A2B25D8B3DD8}" srcOrd="2" destOrd="0" parTransId="{213C3422-1445-4E73-88F9-992A3B1F2A81}" sibTransId="{8A102D0F-1E9F-4984-B86E-D88D0165CB29}"/>
    <dgm:cxn modelId="{27DB5550-A428-48AF-BA2A-5B3C7FC874F1}" type="presParOf" srcId="{5EBB8A56-718E-4F7E-A15C-91AE02E582B7}" destId="{C287243A-DEFD-4D13-BC89-1034261BEA51}" srcOrd="0" destOrd="0" presId="urn:microsoft.com/office/officeart/2005/8/layout/cycle6"/>
    <dgm:cxn modelId="{DE9941D5-0F6B-48C4-A5F9-AFE828356C0B}" type="presParOf" srcId="{5EBB8A56-718E-4F7E-A15C-91AE02E582B7}" destId="{59DCC8F2-E2F6-481A-8A9F-2905ECFA1DCB}" srcOrd="1" destOrd="0" presId="urn:microsoft.com/office/officeart/2005/8/layout/cycle6"/>
    <dgm:cxn modelId="{1544063C-CEAE-4916-B513-7C589FFE1CB7}" type="presParOf" srcId="{5EBB8A56-718E-4F7E-A15C-91AE02E582B7}" destId="{6A62B548-DCDC-41D8-B835-A38CCF7CE821}" srcOrd="2" destOrd="0" presId="urn:microsoft.com/office/officeart/2005/8/layout/cycle6"/>
    <dgm:cxn modelId="{2EFF7BEB-99EE-49D5-827F-0BAD207E65F5}" type="presParOf" srcId="{5EBB8A56-718E-4F7E-A15C-91AE02E582B7}" destId="{CCAB8B5B-2B09-498D-8EE6-052C28657254}" srcOrd="3" destOrd="0" presId="urn:microsoft.com/office/officeart/2005/8/layout/cycle6"/>
    <dgm:cxn modelId="{22477420-4A20-402D-9433-5A56FCD76EE9}" type="presParOf" srcId="{5EBB8A56-718E-4F7E-A15C-91AE02E582B7}" destId="{97D05988-1667-4FD8-8883-D9260E40FE13}" srcOrd="4" destOrd="0" presId="urn:microsoft.com/office/officeart/2005/8/layout/cycle6"/>
    <dgm:cxn modelId="{BC989E7E-C521-4EE7-9569-A45E5BF0B877}" type="presParOf" srcId="{5EBB8A56-718E-4F7E-A15C-91AE02E582B7}" destId="{3705CC11-B7D6-44E8-AAD2-E36CC133F643}" srcOrd="5" destOrd="0" presId="urn:microsoft.com/office/officeart/2005/8/layout/cycle6"/>
    <dgm:cxn modelId="{02C7BD2B-ED90-422F-AB1B-E6A3F1593ECB}" type="presParOf" srcId="{5EBB8A56-718E-4F7E-A15C-91AE02E582B7}" destId="{77ECC376-E72B-494D-96A0-2C3204E0C5D7}" srcOrd="6" destOrd="0" presId="urn:microsoft.com/office/officeart/2005/8/layout/cycle6"/>
    <dgm:cxn modelId="{16671A5B-36EB-49A4-BABF-983650DFB891}" type="presParOf" srcId="{5EBB8A56-718E-4F7E-A15C-91AE02E582B7}" destId="{300F665B-EC7D-42EE-847D-AD62E313502B}" srcOrd="7" destOrd="0" presId="urn:microsoft.com/office/officeart/2005/8/layout/cycle6"/>
    <dgm:cxn modelId="{DC74A106-8038-4049-AE29-F53D64DE384D}" type="presParOf" srcId="{5EBB8A56-718E-4F7E-A15C-91AE02E582B7}" destId="{8C17FC0F-BEBF-4896-8BD1-C7CFA25217FD}" srcOrd="8" destOrd="0" presId="urn:microsoft.com/office/officeart/2005/8/layout/cycle6"/>
    <dgm:cxn modelId="{64911BA5-43C4-4556-BB80-15CA35620346}" type="presParOf" srcId="{5EBB8A56-718E-4F7E-A15C-91AE02E582B7}" destId="{6AEE4E36-62B5-4101-84B7-EC71A9F3D4FD}" srcOrd="9" destOrd="0" presId="urn:microsoft.com/office/officeart/2005/8/layout/cycle6"/>
    <dgm:cxn modelId="{7DD677CF-90EB-4B74-89CE-B00A277FC107}" type="presParOf" srcId="{5EBB8A56-718E-4F7E-A15C-91AE02E582B7}" destId="{14B2CB28-3507-4943-947B-CAC3F83A167A}" srcOrd="10" destOrd="0" presId="urn:microsoft.com/office/officeart/2005/8/layout/cycle6"/>
    <dgm:cxn modelId="{5ABBCC91-8419-4BE7-AEB1-DE6880D8976E}" type="presParOf" srcId="{5EBB8A56-718E-4F7E-A15C-91AE02E582B7}" destId="{64B2D788-3FD3-471A-B60E-655B4E601F5D}" srcOrd="11" destOrd="0" presId="urn:microsoft.com/office/officeart/2005/8/layout/cycle6"/>
    <dgm:cxn modelId="{52B07790-B6C6-42B8-BFB2-987705160105}" type="presParOf" srcId="{5EBB8A56-718E-4F7E-A15C-91AE02E582B7}" destId="{292D08E3-0BE2-4674-A2AA-9167234B7CD5}" srcOrd="12" destOrd="0" presId="urn:microsoft.com/office/officeart/2005/8/layout/cycle6"/>
    <dgm:cxn modelId="{53F5D9F8-505D-4259-B77F-D2F7388597E1}" type="presParOf" srcId="{5EBB8A56-718E-4F7E-A15C-91AE02E582B7}" destId="{7D4BD1BD-9E98-46A3-BAA3-B64767B7011F}" srcOrd="13" destOrd="0" presId="urn:microsoft.com/office/officeart/2005/8/layout/cycle6"/>
    <dgm:cxn modelId="{EA48B98E-609E-422C-B0CB-48EA632948E1}" type="presParOf" srcId="{5EBB8A56-718E-4F7E-A15C-91AE02E582B7}" destId="{28709BAC-E391-423A-94B9-DC7AF447B44B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FB73207-37D8-4639-A21C-25E4DA7885C5}" type="doc">
      <dgm:prSet loTypeId="urn:microsoft.com/office/officeart/2005/8/layout/cycle6" loCatId="cycle" qsTypeId="urn:microsoft.com/office/officeart/2005/8/quickstyle/simple3" qsCatId="simple" csTypeId="urn:microsoft.com/office/officeart/2005/8/colors/accent2_5" csCatId="accent2" phldr="0"/>
      <dgm:spPr/>
      <dgm:t>
        <a:bodyPr/>
        <a:lstStyle/>
        <a:p>
          <a:endParaRPr lang="en-IN"/>
        </a:p>
      </dgm:t>
    </dgm:pt>
    <dgm:pt modelId="{03A4FD36-F2E9-497A-B1CE-1C91BA499CBF}">
      <dgm:prSet phldrT="[Text]" phldr="1" custT="1"/>
      <dgm:spPr/>
      <dgm:t>
        <a:bodyPr/>
        <a:lstStyle/>
        <a:p>
          <a:endParaRPr lang="en-IN" sz="1200" dirty="0"/>
        </a:p>
      </dgm:t>
    </dgm:pt>
    <dgm:pt modelId="{0991FCBA-5D8C-4A8E-861E-B9C6425AE1FD}" type="parTrans" cxnId="{C0183509-7B89-4135-A1B1-F0C727A213BD}">
      <dgm:prSet/>
      <dgm:spPr/>
      <dgm:t>
        <a:bodyPr/>
        <a:lstStyle/>
        <a:p>
          <a:endParaRPr lang="en-IN" sz="1200"/>
        </a:p>
      </dgm:t>
    </dgm:pt>
    <dgm:pt modelId="{8DDE0B3C-73B1-40EF-8933-2070B3E0B7D9}" type="sibTrans" cxnId="{C0183509-7B89-4135-A1B1-F0C727A213BD}">
      <dgm:prSet/>
      <dgm:spPr/>
      <dgm:t>
        <a:bodyPr/>
        <a:lstStyle/>
        <a:p>
          <a:endParaRPr lang="en-IN" sz="1200"/>
        </a:p>
      </dgm:t>
    </dgm:pt>
    <dgm:pt modelId="{FCE85BE7-7841-4C5D-8FFF-5D4DB4050DE8}">
      <dgm:prSet phldrT="[Text]" phldr="1" custT="1"/>
      <dgm:spPr/>
      <dgm:t>
        <a:bodyPr/>
        <a:lstStyle/>
        <a:p>
          <a:endParaRPr lang="en-IN" sz="1200"/>
        </a:p>
      </dgm:t>
    </dgm:pt>
    <dgm:pt modelId="{95E7746C-CFBE-4A85-B17A-24D3F5CB3D9C}" type="parTrans" cxnId="{F3784997-BAF3-40FF-8303-60AFE9362ED9}">
      <dgm:prSet/>
      <dgm:spPr/>
      <dgm:t>
        <a:bodyPr/>
        <a:lstStyle/>
        <a:p>
          <a:endParaRPr lang="en-IN" sz="1200"/>
        </a:p>
      </dgm:t>
    </dgm:pt>
    <dgm:pt modelId="{E1DC06E2-87CE-43FC-9DD9-F7106ABF6AC6}" type="sibTrans" cxnId="{F3784997-BAF3-40FF-8303-60AFE9362ED9}">
      <dgm:prSet/>
      <dgm:spPr/>
      <dgm:t>
        <a:bodyPr/>
        <a:lstStyle/>
        <a:p>
          <a:endParaRPr lang="en-IN" sz="1200"/>
        </a:p>
      </dgm:t>
    </dgm:pt>
    <dgm:pt modelId="{42A961AF-9E6B-498E-9BCB-A2B25D8B3DD8}">
      <dgm:prSet phldrT="[Text]" phldr="1" custT="1"/>
      <dgm:spPr/>
      <dgm:t>
        <a:bodyPr/>
        <a:lstStyle/>
        <a:p>
          <a:endParaRPr lang="en-IN" sz="1200"/>
        </a:p>
      </dgm:t>
    </dgm:pt>
    <dgm:pt modelId="{213C3422-1445-4E73-88F9-992A3B1F2A81}" type="parTrans" cxnId="{E0FE3CED-337E-402E-AD14-A8F6664F0EF4}">
      <dgm:prSet/>
      <dgm:spPr/>
      <dgm:t>
        <a:bodyPr/>
        <a:lstStyle/>
        <a:p>
          <a:endParaRPr lang="en-IN" sz="1200"/>
        </a:p>
      </dgm:t>
    </dgm:pt>
    <dgm:pt modelId="{8A102D0F-1E9F-4984-B86E-D88D0165CB29}" type="sibTrans" cxnId="{E0FE3CED-337E-402E-AD14-A8F6664F0EF4}">
      <dgm:prSet/>
      <dgm:spPr/>
      <dgm:t>
        <a:bodyPr/>
        <a:lstStyle/>
        <a:p>
          <a:endParaRPr lang="en-IN" sz="1200"/>
        </a:p>
      </dgm:t>
    </dgm:pt>
    <dgm:pt modelId="{0B865726-EE9D-4ED1-A22C-EBC679FF11E5}">
      <dgm:prSet phldrT="[Text]" phldr="1" custT="1"/>
      <dgm:spPr/>
      <dgm:t>
        <a:bodyPr/>
        <a:lstStyle/>
        <a:p>
          <a:endParaRPr lang="en-IN" sz="1200"/>
        </a:p>
      </dgm:t>
    </dgm:pt>
    <dgm:pt modelId="{0492766E-BB46-4C8A-931F-3820EB8C6177}" type="parTrans" cxnId="{5F5C3E55-1921-485B-807A-076B868C4F0A}">
      <dgm:prSet/>
      <dgm:spPr/>
      <dgm:t>
        <a:bodyPr/>
        <a:lstStyle/>
        <a:p>
          <a:endParaRPr lang="en-IN" sz="1200"/>
        </a:p>
      </dgm:t>
    </dgm:pt>
    <dgm:pt modelId="{736F361E-7B51-4947-9DC2-0C8C84D6C624}" type="sibTrans" cxnId="{5F5C3E55-1921-485B-807A-076B868C4F0A}">
      <dgm:prSet/>
      <dgm:spPr/>
      <dgm:t>
        <a:bodyPr/>
        <a:lstStyle/>
        <a:p>
          <a:endParaRPr lang="en-IN" sz="1200"/>
        </a:p>
      </dgm:t>
    </dgm:pt>
    <dgm:pt modelId="{595D52AD-A8DD-43C2-827B-FD8CEB71F12F}">
      <dgm:prSet phldrT="[Text]" phldr="1" custT="1"/>
      <dgm:spPr/>
      <dgm:t>
        <a:bodyPr/>
        <a:lstStyle/>
        <a:p>
          <a:endParaRPr lang="en-IN" sz="1200" dirty="0"/>
        </a:p>
      </dgm:t>
    </dgm:pt>
    <dgm:pt modelId="{057D027F-DFF4-4EB1-931D-49A2D665D6DF}" type="parTrans" cxnId="{1EAF25E7-0501-4E07-997E-4DA0CFC1842E}">
      <dgm:prSet/>
      <dgm:spPr/>
      <dgm:t>
        <a:bodyPr/>
        <a:lstStyle/>
        <a:p>
          <a:endParaRPr lang="en-IN" sz="1200"/>
        </a:p>
      </dgm:t>
    </dgm:pt>
    <dgm:pt modelId="{0827A4AE-2670-48BD-9FED-A7AF695A93A6}" type="sibTrans" cxnId="{1EAF25E7-0501-4E07-997E-4DA0CFC1842E}">
      <dgm:prSet/>
      <dgm:spPr/>
      <dgm:t>
        <a:bodyPr/>
        <a:lstStyle/>
        <a:p>
          <a:endParaRPr lang="en-IN" sz="1200"/>
        </a:p>
      </dgm:t>
    </dgm:pt>
    <dgm:pt modelId="{5EBB8A56-718E-4F7E-A15C-91AE02E582B7}" type="pres">
      <dgm:prSet presAssocID="{9FB73207-37D8-4639-A21C-25E4DA7885C5}" presName="cycle" presStyleCnt="0">
        <dgm:presLayoutVars>
          <dgm:dir/>
          <dgm:resizeHandles val="exact"/>
        </dgm:presLayoutVars>
      </dgm:prSet>
      <dgm:spPr/>
    </dgm:pt>
    <dgm:pt modelId="{C287243A-DEFD-4D13-BC89-1034261BEA51}" type="pres">
      <dgm:prSet presAssocID="{03A4FD36-F2E9-497A-B1CE-1C91BA499CBF}" presName="node" presStyleLbl="node1" presStyleIdx="0" presStyleCnt="5">
        <dgm:presLayoutVars>
          <dgm:bulletEnabled val="1"/>
        </dgm:presLayoutVars>
      </dgm:prSet>
      <dgm:spPr/>
    </dgm:pt>
    <dgm:pt modelId="{59DCC8F2-E2F6-481A-8A9F-2905ECFA1DCB}" type="pres">
      <dgm:prSet presAssocID="{03A4FD36-F2E9-497A-B1CE-1C91BA499CBF}" presName="spNode" presStyleCnt="0"/>
      <dgm:spPr/>
    </dgm:pt>
    <dgm:pt modelId="{6A62B548-DCDC-41D8-B835-A38CCF7CE821}" type="pres">
      <dgm:prSet presAssocID="{8DDE0B3C-73B1-40EF-8933-2070B3E0B7D9}" presName="sibTrans" presStyleLbl="sibTrans1D1" presStyleIdx="0" presStyleCnt="5"/>
      <dgm:spPr/>
    </dgm:pt>
    <dgm:pt modelId="{CCAB8B5B-2B09-498D-8EE6-052C28657254}" type="pres">
      <dgm:prSet presAssocID="{FCE85BE7-7841-4C5D-8FFF-5D4DB4050DE8}" presName="node" presStyleLbl="node1" presStyleIdx="1" presStyleCnt="5">
        <dgm:presLayoutVars>
          <dgm:bulletEnabled val="1"/>
        </dgm:presLayoutVars>
      </dgm:prSet>
      <dgm:spPr/>
    </dgm:pt>
    <dgm:pt modelId="{97D05988-1667-4FD8-8883-D9260E40FE13}" type="pres">
      <dgm:prSet presAssocID="{FCE85BE7-7841-4C5D-8FFF-5D4DB4050DE8}" presName="spNode" presStyleCnt="0"/>
      <dgm:spPr/>
    </dgm:pt>
    <dgm:pt modelId="{3705CC11-B7D6-44E8-AAD2-E36CC133F643}" type="pres">
      <dgm:prSet presAssocID="{E1DC06E2-87CE-43FC-9DD9-F7106ABF6AC6}" presName="sibTrans" presStyleLbl="sibTrans1D1" presStyleIdx="1" presStyleCnt="5"/>
      <dgm:spPr/>
    </dgm:pt>
    <dgm:pt modelId="{77ECC376-E72B-494D-96A0-2C3204E0C5D7}" type="pres">
      <dgm:prSet presAssocID="{42A961AF-9E6B-498E-9BCB-A2B25D8B3DD8}" presName="node" presStyleLbl="node1" presStyleIdx="2" presStyleCnt="5">
        <dgm:presLayoutVars>
          <dgm:bulletEnabled val="1"/>
        </dgm:presLayoutVars>
      </dgm:prSet>
      <dgm:spPr/>
    </dgm:pt>
    <dgm:pt modelId="{300F665B-EC7D-42EE-847D-AD62E313502B}" type="pres">
      <dgm:prSet presAssocID="{42A961AF-9E6B-498E-9BCB-A2B25D8B3DD8}" presName="spNode" presStyleCnt="0"/>
      <dgm:spPr/>
    </dgm:pt>
    <dgm:pt modelId="{8C17FC0F-BEBF-4896-8BD1-C7CFA25217FD}" type="pres">
      <dgm:prSet presAssocID="{8A102D0F-1E9F-4984-B86E-D88D0165CB29}" presName="sibTrans" presStyleLbl="sibTrans1D1" presStyleIdx="2" presStyleCnt="5"/>
      <dgm:spPr/>
    </dgm:pt>
    <dgm:pt modelId="{6AEE4E36-62B5-4101-84B7-EC71A9F3D4FD}" type="pres">
      <dgm:prSet presAssocID="{0B865726-EE9D-4ED1-A22C-EBC679FF11E5}" presName="node" presStyleLbl="node1" presStyleIdx="3" presStyleCnt="5">
        <dgm:presLayoutVars>
          <dgm:bulletEnabled val="1"/>
        </dgm:presLayoutVars>
      </dgm:prSet>
      <dgm:spPr/>
    </dgm:pt>
    <dgm:pt modelId="{14B2CB28-3507-4943-947B-CAC3F83A167A}" type="pres">
      <dgm:prSet presAssocID="{0B865726-EE9D-4ED1-A22C-EBC679FF11E5}" presName="spNode" presStyleCnt="0"/>
      <dgm:spPr/>
    </dgm:pt>
    <dgm:pt modelId="{64B2D788-3FD3-471A-B60E-655B4E601F5D}" type="pres">
      <dgm:prSet presAssocID="{736F361E-7B51-4947-9DC2-0C8C84D6C624}" presName="sibTrans" presStyleLbl="sibTrans1D1" presStyleIdx="3" presStyleCnt="5"/>
      <dgm:spPr/>
    </dgm:pt>
    <dgm:pt modelId="{292D08E3-0BE2-4674-A2AA-9167234B7CD5}" type="pres">
      <dgm:prSet presAssocID="{595D52AD-A8DD-43C2-827B-FD8CEB71F12F}" presName="node" presStyleLbl="node1" presStyleIdx="4" presStyleCnt="5">
        <dgm:presLayoutVars>
          <dgm:bulletEnabled val="1"/>
        </dgm:presLayoutVars>
      </dgm:prSet>
      <dgm:spPr/>
    </dgm:pt>
    <dgm:pt modelId="{7D4BD1BD-9E98-46A3-BAA3-B64767B7011F}" type="pres">
      <dgm:prSet presAssocID="{595D52AD-A8DD-43C2-827B-FD8CEB71F12F}" presName="spNode" presStyleCnt="0"/>
      <dgm:spPr/>
    </dgm:pt>
    <dgm:pt modelId="{28709BAC-E391-423A-94B9-DC7AF447B44B}" type="pres">
      <dgm:prSet presAssocID="{0827A4AE-2670-48BD-9FED-A7AF695A93A6}" presName="sibTrans" presStyleLbl="sibTrans1D1" presStyleIdx="4" presStyleCnt="5"/>
      <dgm:spPr/>
    </dgm:pt>
  </dgm:ptLst>
  <dgm:cxnLst>
    <dgm:cxn modelId="{C0183509-7B89-4135-A1B1-F0C727A213BD}" srcId="{9FB73207-37D8-4639-A21C-25E4DA7885C5}" destId="{03A4FD36-F2E9-497A-B1CE-1C91BA499CBF}" srcOrd="0" destOrd="0" parTransId="{0991FCBA-5D8C-4A8E-861E-B9C6425AE1FD}" sibTransId="{8DDE0B3C-73B1-40EF-8933-2070B3E0B7D9}"/>
    <dgm:cxn modelId="{A0119F11-2D59-49B7-88EE-FEFBEBAC8DE9}" type="presOf" srcId="{03A4FD36-F2E9-497A-B1CE-1C91BA499CBF}" destId="{C287243A-DEFD-4D13-BC89-1034261BEA51}" srcOrd="0" destOrd="0" presId="urn:microsoft.com/office/officeart/2005/8/layout/cycle6"/>
    <dgm:cxn modelId="{3181CC21-F914-4D5F-ADDB-A7D3004C0889}" type="presOf" srcId="{8A102D0F-1E9F-4984-B86E-D88D0165CB29}" destId="{8C17FC0F-BEBF-4896-8BD1-C7CFA25217FD}" srcOrd="0" destOrd="0" presId="urn:microsoft.com/office/officeart/2005/8/layout/cycle6"/>
    <dgm:cxn modelId="{B531F62F-67B0-4982-B21B-21AB3474C698}" type="presOf" srcId="{8DDE0B3C-73B1-40EF-8933-2070B3E0B7D9}" destId="{6A62B548-DCDC-41D8-B835-A38CCF7CE821}" srcOrd="0" destOrd="0" presId="urn:microsoft.com/office/officeart/2005/8/layout/cycle6"/>
    <dgm:cxn modelId="{5610AC39-EE90-459A-89FA-EA8CFF34C6DE}" type="presOf" srcId="{FCE85BE7-7841-4C5D-8FFF-5D4DB4050DE8}" destId="{CCAB8B5B-2B09-498D-8EE6-052C28657254}" srcOrd="0" destOrd="0" presId="urn:microsoft.com/office/officeart/2005/8/layout/cycle6"/>
    <dgm:cxn modelId="{21657D5B-DD3E-4D3B-8390-E70FEDBAACEE}" type="presOf" srcId="{42A961AF-9E6B-498E-9BCB-A2B25D8B3DD8}" destId="{77ECC376-E72B-494D-96A0-2C3204E0C5D7}" srcOrd="0" destOrd="0" presId="urn:microsoft.com/office/officeart/2005/8/layout/cycle6"/>
    <dgm:cxn modelId="{FCCE8C44-39D8-4ABC-9FDE-6EB89D52A396}" type="presOf" srcId="{736F361E-7B51-4947-9DC2-0C8C84D6C624}" destId="{64B2D788-3FD3-471A-B60E-655B4E601F5D}" srcOrd="0" destOrd="0" presId="urn:microsoft.com/office/officeart/2005/8/layout/cycle6"/>
    <dgm:cxn modelId="{2A969A4F-A2DB-40C1-82D1-484133E8B65A}" type="presOf" srcId="{0B865726-EE9D-4ED1-A22C-EBC679FF11E5}" destId="{6AEE4E36-62B5-4101-84B7-EC71A9F3D4FD}" srcOrd="0" destOrd="0" presId="urn:microsoft.com/office/officeart/2005/8/layout/cycle6"/>
    <dgm:cxn modelId="{3E4B3651-8A3A-49FB-B527-DC68DAF2732D}" type="presOf" srcId="{595D52AD-A8DD-43C2-827B-FD8CEB71F12F}" destId="{292D08E3-0BE2-4674-A2AA-9167234B7CD5}" srcOrd="0" destOrd="0" presId="urn:microsoft.com/office/officeart/2005/8/layout/cycle6"/>
    <dgm:cxn modelId="{8DE13672-6403-4409-A06B-00B81FDE83EF}" type="presOf" srcId="{9FB73207-37D8-4639-A21C-25E4DA7885C5}" destId="{5EBB8A56-718E-4F7E-A15C-91AE02E582B7}" srcOrd="0" destOrd="0" presId="urn:microsoft.com/office/officeart/2005/8/layout/cycle6"/>
    <dgm:cxn modelId="{5F5C3E55-1921-485B-807A-076B868C4F0A}" srcId="{9FB73207-37D8-4639-A21C-25E4DA7885C5}" destId="{0B865726-EE9D-4ED1-A22C-EBC679FF11E5}" srcOrd="3" destOrd="0" parTransId="{0492766E-BB46-4C8A-931F-3820EB8C6177}" sibTransId="{736F361E-7B51-4947-9DC2-0C8C84D6C624}"/>
    <dgm:cxn modelId="{62C93997-F424-4AC9-8551-A59AA5F8A753}" type="presOf" srcId="{E1DC06E2-87CE-43FC-9DD9-F7106ABF6AC6}" destId="{3705CC11-B7D6-44E8-AAD2-E36CC133F643}" srcOrd="0" destOrd="0" presId="urn:microsoft.com/office/officeart/2005/8/layout/cycle6"/>
    <dgm:cxn modelId="{F3784997-BAF3-40FF-8303-60AFE9362ED9}" srcId="{9FB73207-37D8-4639-A21C-25E4DA7885C5}" destId="{FCE85BE7-7841-4C5D-8FFF-5D4DB4050DE8}" srcOrd="1" destOrd="0" parTransId="{95E7746C-CFBE-4A85-B17A-24D3F5CB3D9C}" sibTransId="{E1DC06E2-87CE-43FC-9DD9-F7106ABF6AC6}"/>
    <dgm:cxn modelId="{6575E7BA-B929-47C0-81A3-9AB6651419FE}" type="presOf" srcId="{0827A4AE-2670-48BD-9FED-A7AF695A93A6}" destId="{28709BAC-E391-423A-94B9-DC7AF447B44B}" srcOrd="0" destOrd="0" presId="urn:microsoft.com/office/officeart/2005/8/layout/cycle6"/>
    <dgm:cxn modelId="{1EAF25E7-0501-4E07-997E-4DA0CFC1842E}" srcId="{9FB73207-37D8-4639-A21C-25E4DA7885C5}" destId="{595D52AD-A8DD-43C2-827B-FD8CEB71F12F}" srcOrd="4" destOrd="0" parTransId="{057D027F-DFF4-4EB1-931D-49A2D665D6DF}" sibTransId="{0827A4AE-2670-48BD-9FED-A7AF695A93A6}"/>
    <dgm:cxn modelId="{E0FE3CED-337E-402E-AD14-A8F6664F0EF4}" srcId="{9FB73207-37D8-4639-A21C-25E4DA7885C5}" destId="{42A961AF-9E6B-498E-9BCB-A2B25D8B3DD8}" srcOrd="2" destOrd="0" parTransId="{213C3422-1445-4E73-88F9-992A3B1F2A81}" sibTransId="{8A102D0F-1E9F-4984-B86E-D88D0165CB29}"/>
    <dgm:cxn modelId="{27DB5550-A428-48AF-BA2A-5B3C7FC874F1}" type="presParOf" srcId="{5EBB8A56-718E-4F7E-A15C-91AE02E582B7}" destId="{C287243A-DEFD-4D13-BC89-1034261BEA51}" srcOrd="0" destOrd="0" presId="urn:microsoft.com/office/officeart/2005/8/layout/cycle6"/>
    <dgm:cxn modelId="{DE9941D5-0F6B-48C4-A5F9-AFE828356C0B}" type="presParOf" srcId="{5EBB8A56-718E-4F7E-A15C-91AE02E582B7}" destId="{59DCC8F2-E2F6-481A-8A9F-2905ECFA1DCB}" srcOrd="1" destOrd="0" presId="urn:microsoft.com/office/officeart/2005/8/layout/cycle6"/>
    <dgm:cxn modelId="{1544063C-CEAE-4916-B513-7C589FFE1CB7}" type="presParOf" srcId="{5EBB8A56-718E-4F7E-A15C-91AE02E582B7}" destId="{6A62B548-DCDC-41D8-B835-A38CCF7CE821}" srcOrd="2" destOrd="0" presId="urn:microsoft.com/office/officeart/2005/8/layout/cycle6"/>
    <dgm:cxn modelId="{2EFF7BEB-99EE-49D5-827F-0BAD207E65F5}" type="presParOf" srcId="{5EBB8A56-718E-4F7E-A15C-91AE02E582B7}" destId="{CCAB8B5B-2B09-498D-8EE6-052C28657254}" srcOrd="3" destOrd="0" presId="urn:microsoft.com/office/officeart/2005/8/layout/cycle6"/>
    <dgm:cxn modelId="{22477420-4A20-402D-9433-5A56FCD76EE9}" type="presParOf" srcId="{5EBB8A56-718E-4F7E-A15C-91AE02E582B7}" destId="{97D05988-1667-4FD8-8883-D9260E40FE13}" srcOrd="4" destOrd="0" presId="urn:microsoft.com/office/officeart/2005/8/layout/cycle6"/>
    <dgm:cxn modelId="{BC989E7E-C521-4EE7-9569-A45E5BF0B877}" type="presParOf" srcId="{5EBB8A56-718E-4F7E-A15C-91AE02E582B7}" destId="{3705CC11-B7D6-44E8-AAD2-E36CC133F643}" srcOrd="5" destOrd="0" presId="urn:microsoft.com/office/officeart/2005/8/layout/cycle6"/>
    <dgm:cxn modelId="{02C7BD2B-ED90-422F-AB1B-E6A3F1593ECB}" type="presParOf" srcId="{5EBB8A56-718E-4F7E-A15C-91AE02E582B7}" destId="{77ECC376-E72B-494D-96A0-2C3204E0C5D7}" srcOrd="6" destOrd="0" presId="urn:microsoft.com/office/officeart/2005/8/layout/cycle6"/>
    <dgm:cxn modelId="{16671A5B-36EB-49A4-BABF-983650DFB891}" type="presParOf" srcId="{5EBB8A56-718E-4F7E-A15C-91AE02E582B7}" destId="{300F665B-EC7D-42EE-847D-AD62E313502B}" srcOrd="7" destOrd="0" presId="urn:microsoft.com/office/officeart/2005/8/layout/cycle6"/>
    <dgm:cxn modelId="{DC74A106-8038-4049-AE29-F53D64DE384D}" type="presParOf" srcId="{5EBB8A56-718E-4F7E-A15C-91AE02E582B7}" destId="{8C17FC0F-BEBF-4896-8BD1-C7CFA25217FD}" srcOrd="8" destOrd="0" presId="urn:microsoft.com/office/officeart/2005/8/layout/cycle6"/>
    <dgm:cxn modelId="{64911BA5-43C4-4556-BB80-15CA35620346}" type="presParOf" srcId="{5EBB8A56-718E-4F7E-A15C-91AE02E582B7}" destId="{6AEE4E36-62B5-4101-84B7-EC71A9F3D4FD}" srcOrd="9" destOrd="0" presId="urn:microsoft.com/office/officeart/2005/8/layout/cycle6"/>
    <dgm:cxn modelId="{7DD677CF-90EB-4B74-89CE-B00A277FC107}" type="presParOf" srcId="{5EBB8A56-718E-4F7E-A15C-91AE02E582B7}" destId="{14B2CB28-3507-4943-947B-CAC3F83A167A}" srcOrd="10" destOrd="0" presId="urn:microsoft.com/office/officeart/2005/8/layout/cycle6"/>
    <dgm:cxn modelId="{5ABBCC91-8419-4BE7-AEB1-DE6880D8976E}" type="presParOf" srcId="{5EBB8A56-718E-4F7E-A15C-91AE02E582B7}" destId="{64B2D788-3FD3-471A-B60E-655B4E601F5D}" srcOrd="11" destOrd="0" presId="urn:microsoft.com/office/officeart/2005/8/layout/cycle6"/>
    <dgm:cxn modelId="{52B07790-B6C6-42B8-BFB2-987705160105}" type="presParOf" srcId="{5EBB8A56-718E-4F7E-A15C-91AE02E582B7}" destId="{292D08E3-0BE2-4674-A2AA-9167234B7CD5}" srcOrd="12" destOrd="0" presId="urn:microsoft.com/office/officeart/2005/8/layout/cycle6"/>
    <dgm:cxn modelId="{53F5D9F8-505D-4259-B77F-D2F7388597E1}" type="presParOf" srcId="{5EBB8A56-718E-4F7E-A15C-91AE02E582B7}" destId="{7D4BD1BD-9E98-46A3-BAA3-B64767B7011F}" srcOrd="13" destOrd="0" presId="urn:microsoft.com/office/officeart/2005/8/layout/cycle6"/>
    <dgm:cxn modelId="{EA48B98E-609E-422C-B0CB-48EA632948E1}" type="presParOf" srcId="{5EBB8A56-718E-4F7E-A15C-91AE02E582B7}" destId="{28709BAC-E391-423A-94B9-DC7AF447B44B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FB73207-37D8-4639-A21C-25E4DA7885C5}" type="doc">
      <dgm:prSet loTypeId="urn:microsoft.com/office/officeart/2005/8/layout/cycle6" loCatId="cycle" qsTypeId="urn:microsoft.com/office/officeart/2005/8/quickstyle/simple3" qsCatId="simple" csTypeId="urn:microsoft.com/office/officeart/2005/8/colors/colorful1" csCatId="colorful" phldr="0"/>
      <dgm:spPr/>
      <dgm:t>
        <a:bodyPr/>
        <a:lstStyle/>
        <a:p>
          <a:endParaRPr lang="en-IN"/>
        </a:p>
      </dgm:t>
    </dgm:pt>
    <dgm:pt modelId="{03A4FD36-F2E9-497A-B1CE-1C91BA499CBF}">
      <dgm:prSet phldrT="[Text]" phldr="1" custT="1"/>
      <dgm:spPr/>
      <dgm:t>
        <a:bodyPr/>
        <a:lstStyle/>
        <a:p>
          <a:endParaRPr lang="en-IN" sz="1200" dirty="0"/>
        </a:p>
      </dgm:t>
    </dgm:pt>
    <dgm:pt modelId="{0991FCBA-5D8C-4A8E-861E-B9C6425AE1FD}" type="parTrans" cxnId="{C0183509-7B89-4135-A1B1-F0C727A213BD}">
      <dgm:prSet/>
      <dgm:spPr/>
      <dgm:t>
        <a:bodyPr/>
        <a:lstStyle/>
        <a:p>
          <a:endParaRPr lang="en-IN" sz="1200"/>
        </a:p>
      </dgm:t>
    </dgm:pt>
    <dgm:pt modelId="{8DDE0B3C-73B1-40EF-8933-2070B3E0B7D9}" type="sibTrans" cxnId="{C0183509-7B89-4135-A1B1-F0C727A213BD}">
      <dgm:prSet/>
      <dgm:spPr/>
      <dgm:t>
        <a:bodyPr/>
        <a:lstStyle/>
        <a:p>
          <a:endParaRPr lang="en-IN" sz="1200"/>
        </a:p>
      </dgm:t>
    </dgm:pt>
    <dgm:pt modelId="{FCE85BE7-7841-4C5D-8FFF-5D4DB4050DE8}">
      <dgm:prSet phldrT="[Text]" phldr="1" custT="1"/>
      <dgm:spPr/>
      <dgm:t>
        <a:bodyPr/>
        <a:lstStyle/>
        <a:p>
          <a:endParaRPr lang="en-IN" sz="1200"/>
        </a:p>
      </dgm:t>
    </dgm:pt>
    <dgm:pt modelId="{95E7746C-CFBE-4A85-B17A-24D3F5CB3D9C}" type="parTrans" cxnId="{F3784997-BAF3-40FF-8303-60AFE9362ED9}">
      <dgm:prSet/>
      <dgm:spPr/>
      <dgm:t>
        <a:bodyPr/>
        <a:lstStyle/>
        <a:p>
          <a:endParaRPr lang="en-IN" sz="1200"/>
        </a:p>
      </dgm:t>
    </dgm:pt>
    <dgm:pt modelId="{E1DC06E2-87CE-43FC-9DD9-F7106ABF6AC6}" type="sibTrans" cxnId="{F3784997-BAF3-40FF-8303-60AFE9362ED9}">
      <dgm:prSet/>
      <dgm:spPr/>
      <dgm:t>
        <a:bodyPr/>
        <a:lstStyle/>
        <a:p>
          <a:endParaRPr lang="en-IN" sz="1200"/>
        </a:p>
      </dgm:t>
    </dgm:pt>
    <dgm:pt modelId="{42A961AF-9E6B-498E-9BCB-A2B25D8B3DD8}">
      <dgm:prSet phldrT="[Text]" phldr="1" custT="1"/>
      <dgm:spPr/>
      <dgm:t>
        <a:bodyPr/>
        <a:lstStyle/>
        <a:p>
          <a:endParaRPr lang="en-IN" sz="1200"/>
        </a:p>
      </dgm:t>
    </dgm:pt>
    <dgm:pt modelId="{213C3422-1445-4E73-88F9-992A3B1F2A81}" type="parTrans" cxnId="{E0FE3CED-337E-402E-AD14-A8F6664F0EF4}">
      <dgm:prSet/>
      <dgm:spPr/>
      <dgm:t>
        <a:bodyPr/>
        <a:lstStyle/>
        <a:p>
          <a:endParaRPr lang="en-IN" sz="1200"/>
        </a:p>
      </dgm:t>
    </dgm:pt>
    <dgm:pt modelId="{8A102D0F-1E9F-4984-B86E-D88D0165CB29}" type="sibTrans" cxnId="{E0FE3CED-337E-402E-AD14-A8F6664F0EF4}">
      <dgm:prSet/>
      <dgm:spPr/>
      <dgm:t>
        <a:bodyPr/>
        <a:lstStyle/>
        <a:p>
          <a:endParaRPr lang="en-IN" sz="1200"/>
        </a:p>
      </dgm:t>
    </dgm:pt>
    <dgm:pt modelId="{0B865726-EE9D-4ED1-A22C-EBC679FF11E5}">
      <dgm:prSet phldrT="[Text]" phldr="1" custT="1"/>
      <dgm:spPr/>
      <dgm:t>
        <a:bodyPr/>
        <a:lstStyle/>
        <a:p>
          <a:endParaRPr lang="en-IN" sz="1200"/>
        </a:p>
      </dgm:t>
    </dgm:pt>
    <dgm:pt modelId="{0492766E-BB46-4C8A-931F-3820EB8C6177}" type="parTrans" cxnId="{5F5C3E55-1921-485B-807A-076B868C4F0A}">
      <dgm:prSet/>
      <dgm:spPr/>
      <dgm:t>
        <a:bodyPr/>
        <a:lstStyle/>
        <a:p>
          <a:endParaRPr lang="en-IN" sz="1200"/>
        </a:p>
      </dgm:t>
    </dgm:pt>
    <dgm:pt modelId="{736F361E-7B51-4947-9DC2-0C8C84D6C624}" type="sibTrans" cxnId="{5F5C3E55-1921-485B-807A-076B868C4F0A}">
      <dgm:prSet/>
      <dgm:spPr/>
      <dgm:t>
        <a:bodyPr/>
        <a:lstStyle/>
        <a:p>
          <a:endParaRPr lang="en-IN" sz="1200"/>
        </a:p>
      </dgm:t>
    </dgm:pt>
    <dgm:pt modelId="{595D52AD-A8DD-43C2-827B-FD8CEB71F12F}">
      <dgm:prSet phldrT="[Text]" phldr="1" custT="1"/>
      <dgm:spPr/>
      <dgm:t>
        <a:bodyPr/>
        <a:lstStyle/>
        <a:p>
          <a:endParaRPr lang="en-IN" sz="1200"/>
        </a:p>
      </dgm:t>
    </dgm:pt>
    <dgm:pt modelId="{057D027F-DFF4-4EB1-931D-49A2D665D6DF}" type="parTrans" cxnId="{1EAF25E7-0501-4E07-997E-4DA0CFC1842E}">
      <dgm:prSet/>
      <dgm:spPr/>
      <dgm:t>
        <a:bodyPr/>
        <a:lstStyle/>
        <a:p>
          <a:endParaRPr lang="en-IN" sz="1200"/>
        </a:p>
      </dgm:t>
    </dgm:pt>
    <dgm:pt modelId="{0827A4AE-2670-48BD-9FED-A7AF695A93A6}" type="sibTrans" cxnId="{1EAF25E7-0501-4E07-997E-4DA0CFC1842E}">
      <dgm:prSet/>
      <dgm:spPr/>
      <dgm:t>
        <a:bodyPr/>
        <a:lstStyle/>
        <a:p>
          <a:endParaRPr lang="en-IN" sz="1200"/>
        </a:p>
      </dgm:t>
    </dgm:pt>
    <dgm:pt modelId="{5EBB8A56-718E-4F7E-A15C-91AE02E582B7}" type="pres">
      <dgm:prSet presAssocID="{9FB73207-37D8-4639-A21C-25E4DA7885C5}" presName="cycle" presStyleCnt="0">
        <dgm:presLayoutVars>
          <dgm:dir/>
          <dgm:resizeHandles val="exact"/>
        </dgm:presLayoutVars>
      </dgm:prSet>
      <dgm:spPr/>
    </dgm:pt>
    <dgm:pt modelId="{C287243A-DEFD-4D13-BC89-1034261BEA51}" type="pres">
      <dgm:prSet presAssocID="{03A4FD36-F2E9-497A-B1CE-1C91BA499CBF}" presName="node" presStyleLbl="node1" presStyleIdx="0" presStyleCnt="5">
        <dgm:presLayoutVars>
          <dgm:bulletEnabled val="1"/>
        </dgm:presLayoutVars>
      </dgm:prSet>
      <dgm:spPr/>
    </dgm:pt>
    <dgm:pt modelId="{59DCC8F2-E2F6-481A-8A9F-2905ECFA1DCB}" type="pres">
      <dgm:prSet presAssocID="{03A4FD36-F2E9-497A-B1CE-1C91BA499CBF}" presName="spNode" presStyleCnt="0"/>
      <dgm:spPr/>
    </dgm:pt>
    <dgm:pt modelId="{6A62B548-DCDC-41D8-B835-A38CCF7CE821}" type="pres">
      <dgm:prSet presAssocID="{8DDE0B3C-73B1-40EF-8933-2070B3E0B7D9}" presName="sibTrans" presStyleLbl="sibTrans1D1" presStyleIdx="0" presStyleCnt="5"/>
      <dgm:spPr/>
    </dgm:pt>
    <dgm:pt modelId="{CCAB8B5B-2B09-498D-8EE6-052C28657254}" type="pres">
      <dgm:prSet presAssocID="{FCE85BE7-7841-4C5D-8FFF-5D4DB4050DE8}" presName="node" presStyleLbl="node1" presStyleIdx="1" presStyleCnt="5">
        <dgm:presLayoutVars>
          <dgm:bulletEnabled val="1"/>
        </dgm:presLayoutVars>
      </dgm:prSet>
      <dgm:spPr/>
    </dgm:pt>
    <dgm:pt modelId="{97D05988-1667-4FD8-8883-D9260E40FE13}" type="pres">
      <dgm:prSet presAssocID="{FCE85BE7-7841-4C5D-8FFF-5D4DB4050DE8}" presName="spNode" presStyleCnt="0"/>
      <dgm:spPr/>
    </dgm:pt>
    <dgm:pt modelId="{3705CC11-B7D6-44E8-AAD2-E36CC133F643}" type="pres">
      <dgm:prSet presAssocID="{E1DC06E2-87CE-43FC-9DD9-F7106ABF6AC6}" presName="sibTrans" presStyleLbl="sibTrans1D1" presStyleIdx="1" presStyleCnt="5"/>
      <dgm:spPr/>
    </dgm:pt>
    <dgm:pt modelId="{77ECC376-E72B-494D-96A0-2C3204E0C5D7}" type="pres">
      <dgm:prSet presAssocID="{42A961AF-9E6B-498E-9BCB-A2B25D8B3DD8}" presName="node" presStyleLbl="node1" presStyleIdx="2" presStyleCnt="5">
        <dgm:presLayoutVars>
          <dgm:bulletEnabled val="1"/>
        </dgm:presLayoutVars>
      </dgm:prSet>
      <dgm:spPr/>
    </dgm:pt>
    <dgm:pt modelId="{300F665B-EC7D-42EE-847D-AD62E313502B}" type="pres">
      <dgm:prSet presAssocID="{42A961AF-9E6B-498E-9BCB-A2B25D8B3DD8}" presName="spNode" presStyleCnt="0"/>
      <dgm:spPr/>
    </dgm:pt>
    <dgm:pt modelId="{8C17FC0F-BEBF-4896-8BD1-C7CFA25217FD}" type="pres">
      <dgm:prSet presAssocID="{8A102D0F-1E9F-4984-B86E-D88D0165CB29}" presName="sibTrans" presStyleLbl="sibTrans1D1" presStyleIdx="2" presStyleCnt="5"/>
      <dgm:spPr/>
    </dgm:pt>
    <dgm:pt modelId="{6AEE4E36-62B5-4101-84B7-EC71A9F3D4FD}" type="pres">
      <dgm:prSet presAssocID="{0B865726-EE9D-4ED1-A22C-EBC679FF11E5}" presName="node" presStyleLbl="node1" presStyleIdx="3" presStyleCnt="5">
        <dgm:presLayoutVars>
          <dgm:bulletEnabled val="1"/>
        </dgm:presLayoutVars>
      </dgm:prSet>
      <dgm:spPr/>
    </dgm:pt>
    <dgm:pt modelId="{14B2CB28-3507-4943-947B-CAC3F83A167A}" type="pres">
      <dgm:prSet presAssocID="{0B865726-EE9D-4ED1-A22C-EBC679FF11E5}" presName="spNode" presStyleCnt="0"/>
      <dgm:spPr/>
    </dgm:pt>
    <dgm:pt modelId="{64B2D788-3FD3-471A-B60E-655B4E601F5D}" type="pres">
      <dgm:prSet presAssocID="{736F361E-7B51-4947-9DC2-0C8C84D6C624}" presName="sibTrans" presStyleLbl="sibTrans1D1" presStyleIdx="3" presStyleCnt="5"/>
      <dgm:spPr/>
    </dgm:pt>
    <dgm:pt modelId="{292D08E3-0BE2-4674-A2AA-9167234B7CD5}" type="pres">
      <dgm:prSet presAssocID="{595D52AD-A8DD-43C2-827B-FD8CEB71F12F}" presName="node" presStyleLbl="node1" presStyleIdx="4" presStyleCnt="5">
        <dgm:presLayoutVars>
          <dgm:bulletEnabled val="1"/>
        </dgm:presLayoutVars>
      </dgm:prSet>
      <dgm:spPr/>
    </dgm:pt>
    <dgm:pt modelId="{7D4BD1BD-9E98-46A3-BAA3-B64767B7011F}" type="pres">
      <dgm:prSet presAssocID="{595D52AD-A8DD-43C2-827B-FD8CEB71F12F}" presName="spNode" presStyleCnt="0"/>
      <dgm:spPr/>
    </dgm:pt>
    <dgm:pt modelId="{28709BAC-E391-423A-94B9-DC7AF447B44B}" type="pres">
      <dgm:prSet presAssocID="{0827A4AE-2670-48BD-9FED-A7AF695A93A6}" presName="sibTrans" presStyleLbl="sibTrans1D1" presStyleIdx="4" presStyleCnt="5"/>
      <dgm:spPr/>
    </dgm:pt>
  </dgm:ptLst>
  <dgm:cxnLst>
    <dgm:cxn modelId="{C0183509-7B89-4135-A1B1-F0C727A213BD}" srcId="{9FB73207-37D8-4639-A21C-25E4DA7885C5}" destId="{03A4FD36-F2E9-497A-B1CE-1C91BA499CBF}" srcOrd="0" destOrd="0" parTransId="{0991FCBA-5D8C-4A8E-861E-B9C6425AE1FD}" sibTransId="{8DDE0B3C-73B1-40EF-8933-2070B3E0B7D9}"/>
    <dgm:cxn modelId="{A0119F11-2D59-49B7-88EE-FEFBEBAC8DE9}" type="presOf" srcId="{03A4FD36-F2E9-497A-B1CE-1C91BA499CBF}" destId="{C287243A-DEFD-4D13-BC89-1034261BEA51}" srcOrd="0" destOrd="0" presId="urn:microsoft.com/office/officeart/2005/8/layout/cycle6"/>
    <dgm:cxn modelId="{3181CC21-F914-4D5F-ADDB-A7D3004C0889}" type="presOf" srcId="{8A102D0F-1E9F-4984-B86E-D88D0165CB29}" destId="{8C17FC0F-BEBF-4896-8BD1-C7CFA25217FD}" srcOrd="0" destOrd="0" presId="urn:microsoft.com/office/officeart/2005/8/layout/cycle6"/>
    <dgm:cxn modelId="{B531F62F-67B0-4982-B21B-21AB3474C698}" type="presOf" srcId="{8DDE0B3C-73B1-40EF-8933-2070B3E0B7D9}" destId="{6A62B548-DCDC-41D8-B835-A38CCF7CE821}" srcOrd="0" destOrd="0" presId="urn:microsoft.com/office/officeart/2005/8/layout/cycle6"/>
    <dgm:cxn modelId="{5610AC39-EE90-459A-89FA-EA8CFF34C6DE}" type="presOf" srcId="{FCE85BE7-7841-4C5D-8FFF-5D4DB4050DE8}" destId="{CCAB8B5B-2B09-498D-8EE6-052C28657254}" srcOrd="0" destOrd="0" presId="urn:microsoft.com/office/officeart/2005/8/layout/cycle6"/>
    <dgm:cxn modelId="{21657D5B-DD3E-4D3B-8390-E70FEDBAACEE}" type="presOf" srcId="{42A961AF-9E6B-498E-9BCB-A2B25D8B3DD8}" destId="{77ECC376-E72B-494D-96A0-2C3204E0C5D7}" srcOrd="0" destOrd="0" presId="urn:microsoft.com/office/officeart/2005/8/layout/cycle6"/>
    <dgm:cxn modelId="{FCCE8C44-39D8-4ABC-9FDE-6EB89D52A396}" type="presOf" srcId="{736F361E-7B51-4947-9DC2-0C8C84D6C624}" destId="{64B2D788-3FD3-471A-B60E-655B4E601F5D}" srcOrd="0" destOrd="0" presId="urn:microsoft.com/office/officeart/2005/8/layout/cycle6"/>
    <dgm:cxn modelId="{2A969A4F-A2DB-40C1-82D1-484133E8B65A}" type="presOf" srcId="{0B865726-EE9D-4ED1-A22C-EBC679FF11E5}" destId="{6AEE4E36-62B5-4101-84B7-EC71A9F3D4FD}" srcOrd="0" destOrd="0" presId="urn:microsoft.com/office/officeart/2005/8/layout/cycle6"/>
    <dgm:cxn modelId="{3E4B3651-8A3A-49FB-B527-DC68DAF2732D}" type="presOf" srcId="{595D52AD-A8DD-43C2-827B-FD8CEB71F12F}" destId="{292D08E3-0BE2-4674-A2AA-9167234B7CD5}" srcOrd="0" destOrd="0" presId="urn:microsoft.com/office/officeart/2005/8/layout/cycle6"/>
    <dgm:cxn modelId="{8DE13672-6403-4409-A06B-00B81FDE83EF}" type="presOf" srcId="{9FB73207-37D8-4639-A21C-25E4DA7885C5}" destId="{5EBB8A56-718E-4F7E-A15C-91AE02E582B7}" srcOrd="0" destOrd="0" presId="urn:microsoft.com/office/officeart/2005/8/layout/cycle6"/>
    <dgm:cxn modelId="{5F5C3E55-1921-485B-807A-076B868C4F0A}" srcId="{9FB73207-37D8-4639-A21C-25E4DA7885C5}" destId="{0B865726-EE9D-4ED1-A22C-EBC679FF11E5}" srcOrd="3" destOrd="0" parTransId="{0492766E-BB46-4C8A-931F-3820EB8C6177}" sibTransId="{736F361E-7B51-4947-9DC2-0C8C84D6C624}"/>
    <dgm:cxn modelId="{62C93997-F424-4AC9-8551-A59AA5F8A753}" type="presOf" srcId="{E1DC06E2-87CE-43FC-9DD9-F7106ABF6AC6}" destId="{3705CC11-B7D6-44E8-AAD2-E36CC133F643}" srcOrd="0" destOrd="0" presId="urn:microsoft.com/office/officeart/2005/8/layout/cycle6"/>
    <dgm:cxn modelId="{F3784997-BAF3-40FF-8303-60AFE9362ED9}" srcId="{9FB73207-37D8-4639-A21C-25E4DA7885C5}" destId="{FCE85BE7-7841-4C5D-8FFF-5D4DB4050DE8}" srcOrd="1" destOrd="0" parTransId="{95E7746C-CFBE-4A85-B17A-24D3F5CB3D9C}" sibTransId="{E1DC06E2-87CE-43FC-9DD9-F7106ABF6AC6}"/>
    <dgm:cxn modelId="{6575E7BA-B929-47C0-81A3-9AB6651419FE}" type="presOf" srcId="{0827A4AE-2670-48BD-9FED-A7AF695A93A6}" destId="{28709BAC-E391-423A-94B9-DC7AF447B44B}" srcOrd="0" destOrd="0" presId="urn:microsoft.com/office/officeart/2005/8/layout/cycle6"/>
    <dgm:cxn modelId="{1EAF25E7-0501-4E07-997E-4DA0CFC1842E}" srcId="{9FB73207-37D8-4639-A21C-25E4DA7885C5}" destId="{595D52AD-A8DD-43C2-827B-FD8CEB71F12F}" srcOrd="4" destOrd="0" parTransId="{057D027F-DFF4-4EB1-931D-49A2D665D6DF}" sibTransId="{0827A4AE-2670-48BD-9FED-A7AF695A93A6}"/>
    <dgm:cxn modelId="{E0FE3CED-337E-402E-AD14-A8F6664F0EF4}" srcId="{9FB73207-37D8-4639-A21C-25E4DA7885C5}" destId="{42A961AF-9E6B-498E-9BCB-A2B25D8B3DD8}" srcOrd="2" destOrd="0" parTransId="{213C3422-1445-4E73-88F9-992A3B1F2A81}" sibTransId="{8A102D0F-1E9F-4984-B86E-D88D0165CB29}"/>
    <dgm:cxn modelId="{27DB5550-A428-48AF-BA2A-5B3C7FC874F1}" type="presParOf" srcId="{5EBB8A56-718E-4F7E-A15C-91AE02E582B7}" destId="{C287243A-DEFD-4D13-BC89-1034261BEA51}" srcOrd="0" destOrd="0" presId="urn:microsoft.com/office/officeart/2005/8/layout/cycle6"/>
    <dgm:cxn modelId="{DE9941D5-0F6B-48C4-A5F9-AFE828356C0B}" type="presParOf" srcId="{5EBB8A56-718E-4F7E-A15C-91AE02E582B7}" destId="{59DCC8F2-E2F6-481A-8A9F-2905ECFA1DCB}" srcOrd="1" destOrd="0" presId="urn:microsoft.com/office/officeart/2005/8/layout/cycle6"/>
    <dgm:cxn modelId="{1544063C-CEAE-4916-B513-7C589FFE1CB7}" type="presParOf" srcId="{5EBB8A56-718E-4F7E-A15C-91AE02E582B7}" destId="{6A62B548-DCDC-41D8-B835-A38CCF7CE821}" srcOrd="2" destOrd="0" presId="urn:microsoft.com/office/officeart/2005/8/layout/cycle6"/>
    <dgm:cxn modelId="{2EFF7BEB-99EE-49D5-827F-0BAD207E65F5}" type="presParOf" srcId="{5EBB8A56-718E-4F7E-A15C-91AE02E582B7}" destId="{CCAB8B5B-2B09-498D-8EE6-052C28657254}" srcOrd="3" destOrd="0" presId="urn:microsoft.com/office/officeart/2005/8/layout/cycle6"/>
    <dgm:cxn modelId="{22477420-4A20-402D-9433-5A56FCD76EE9}" type="presParOf" srcId="{5EBB8A56-718E-4F7E-A15C-91AE02E582B7}" destId="{97D05988-1667-4FD8-8883-D9260E40FE13}" srcOrd="4" destOrd="0" presId="urn:microsoft.com/office/officeart/2005/8/layout/cycle6"/>
    <dgm:cxn modelId="{BC989E7E-C521-4EE7-9569-A45E5BF0B877}" type="presParOf" srcId="{5EBB8A56-718E-4F7E-A15C-91AE02E582B7}" destId="{3705CC11-B7D6-44E8-AAD2-E36CC133F643}" srcOrd="5" destOrd="0" presId="urn:microsoft.com/office/officeart/2005/8/layout/cycle6"/>
    <dgm:cxn modelId="{02C7BD2B-ED90-422F-AB1B-E6A3F1593ECB}" type="presParOf" srcId="{5EBB8A56-718E-4F7E-A15C-91AE02E582B7}" destId="{77ECC376-E72B-494D-96A0-2C3204E0C5D7}" srcOrd="6" destOrd="0" presId="urn:microsoft.com/office/officeart/2005/8/layout/cycle6"/>
    <dgm:cxn modelId="{16671A5B-36EB-49A4-BABF-983650DFB891}" type="presParOf" srcId="{5EBB8A56-718E-4F7E-A15C-91AE02E582B7}" destId="{300F665B-EC7D-42EE-847D-AD62E313502B}" srcOrd="7" destOrd="0" presId="urn:microsoft.com/office/officeart/2005/8/layout/cycle6"/>
    <dgm:cxn modelId="{DC74A106-8038-4049-AE29-F53D64DE384D}" type="presParOf" srcId="{5EBB8A56-718E-4F7E-A15C-91AE02E582B7}" destId="{8C17FC0F-BEBF-4896-8BD1-C7CFA25217FD}" srcOrd="8" destOrd="0" presId="urn:microsoft.com/office/officeart/2005/8/layout/cycle6"/>
    <dgm:cxn modelId="{64911BA5-43C4-4556-BB80-15CA35620346}" type="presParOf" srcId="{5EBB8A56-718E-4F7E-A15C-91AE02E582B7}" destId="{6AEE4E36-62B5-4101-84B7-EC71A9F3D4FD}" srcOrd="9" destOrd="0" presId="urn:microsoft.com/office/officeart/2005/8/layout/cycle6"/>
    <dgm:cxn modelId="{7DD677CF-90EB-4B74-89CE-B00A277FC107}" type="presParOf" srcId="{5EBB8A56-718E-4F7E-A15C-91AE02E582B7}" destId="{14B2CB28-3507-4943-947B-CAC3F83A167A}" srcOrd="10" destOrd="0" presId="urn:microsoft.com/office/officeart/2005/8/layout/cycle6"/>
    <dgm:cxn modelId="{5ABBCC91-8419-4BE7-AEB1-DE6880D8976E}" type="presParOf" srcId="{5EBB8A56-718E-4F7E-A15C-91AE02E582B7}" destId="{64B2D788-3FD3-471A-B60E-655B4E601F5D}" srcOrd="11" destOrd="0" presId="urn:microsoft.com/office/officeart/2005/8/layout/cycle6"/>
    <dgm:cxn modelId="{52B07790-B6C6-42B8-BFB2-987705160105}" type="presParOf" srcId="{5EBB8A56-718E-4F7E-A15C-91AE02E582B7}" destId="{292D08E3-0BE2-4674-A2AA-9167234B7CD5}" srcOrd="12" destOrd="0" presId="urn:microsoft.com/office/officeart/2005/8/layout/cycle6"/>
    <dgm:cxn modelId="{53F5D9F8-505D-4259-B77F-D2F7388597E1}" type="presParOf" srcId="{5EBB8A56-718E-4F7E-A15C-91AE02E582B7}" destId="{7D4BD1BD-9E98-46A3-BAA3-B64767B7011F}" srcOrd="13" destOrd="0" presId="urn:microsoft.com/office/officeart/2005/8/layout/cycle6"/>
    <dgm:cxn modelId="{EA48B98E-609E-422C-B0CB-48EA632948E1}" type="presParOf" srcId="{5EBB8A56-718E-4F7E-A15C-91AE02E582B7}" destId="{28709BAC-E391-423A-94B9-DC7AF447B44B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9ED1996-EE3B-4347-B9F7-7F0656400CA5}" type="doc">
      <dgm:prSet loTypeId="urn:microsoft.com/office/officeart/2005/8/layout/cycle2" loCatId="cycle" qsTypeId="urn:microsoft.com/office/officeart/2005/8/quickstyle/simple1" qsCatId="simple" csTypeId="urn:microsoft.com/office/officeart/2005/8/colors/accent1_3" csCatId="accent1" phldr="0"/>
      <dgm:spPr/>
      <dgm:t>
        <a:bodyPr/>
        <a:lstStyle/>
        <a:p>
          <a:endParaRPr lang="en-IN"/>
        </a:p>
      </dgm:t>
    </dgm:pt>
    <dgm:pt modelId="{792AF9FD-0083-42A2-86C0-FEF19487C026}">
      <dgm:prSet phldrT="[Text]" phldr="1"/>
      <dgm:spPr/>
      <dgm:t>
        <a:bodyPr/>
        <a:lstStyle/>
        <a:p>
          <a:endParaRPr lang="en-IN"/>
        </a:p>
      </dgm:t>
    </dgm:pt>
    <dgm:pt modelId="{3096B2BE-8251-461D-8C66-F3C91F192AC2}" type="parTrans" cxnId="{8329A51D-0193-46DD-9421-19DB486CFECF}">
      <dgm:prSet/>
      <dgm:spPr/>
      <dgm:t>
        <a:bodyPr/>
        <a:lstStyle/>
        <a:p>
          <a:endParaRPr lang="en-IN"/>
        </a:p>
      </dgm:t>
    </dgm:pt>
    <dgm:pt modelId="{6358172D-BA29-4671-8E6A-3F8DF5CB8124}" type="sibTrans" cxnId="{8329A51D-0193-46DD-9421-19DB486CFECF}">
      <dgm:prSet/>
      <dgm:spPr/>
      <dgm:t>
        <a:bodyPr/>
        <a:lstStyle/>
        <a:p>
          <a:endParaRPr lang="en-IN"/>
        </a:p>
      </dgm:t>
    </dgm:pt>
    <dgm:pt modelId="{EF8EC67E-78D4-45A4-96BA-8E3B61EC532D}">
      <dgm:prSet phldrT="[Text]" phldr="1"/>
      <dgm:spPr/>
      <dgm:t>
        <a:bodyPr/>
        <a:lstStyle/>
        <a:p>
          <a:endParaRPr lang="en-IN"/>
        </a:p>
      </dgm:t>
    </dgm:pt>
    <dgm:pt modelId="{B87B6B18-060D-4156-9486-7FF8E62FFDF8}" type="parTrans" cxnId="{3BFC1D03-E407-40AE-8FB0-D0F6D8D70C14}">
      <dgm:prSet/>
      <dgm:spPr/>
      <dgm:t>
        <a:bodyPr/>
        <a:lstStyle/>
        <a:p>
          <a:endParaRPr lang="en-IN"/>
        </a:p>
      </dgm:t>
    </dgm:pt>
    <dgm:pt modelId="{E1EF1DF5-1458-4CDC-9B9D-6AAE381A2636}" type="sibTrans" cxnId="{3BFC1D03-E407-40AE-8FB0-D0F6D8D70C14}">
      <dgm:prSet/>
      <dgm:spPr/>
      <dgm:t>
        <a:bodyPr/>
        <a:lstStyle/>
        <a:p>
          <a:endParaRPr lang="en-IN"/>
        </a:p>
      </dgm:t>
    </dgm:pt>
    <dgm:pt modelId="{50941A19-89D7-4958-982B-154B1698EF65}">
      <dgm:prSet phldrT="[Text]" phldr="1"/>
      <dgm:spPr/>
      <dgm:t>
        <a:bodyPr/>
        <a:lstStyle/>
        <a:p>
          <a:endParaRPr lang="en-IN"/>
        </a:p>
      </dgm:t>
    </dgm:pt>
    <dgm:pt modelId="{47F317D8-B83F-4A60-8E9C-3C81EE88EA9E}" type="parTrans" cxnId="{8F200DBA-1B5E-4B13-A8FD-A74A05163056}">
      <dgm:prSet/>
      <dgm:spPr/>
      <dgm:t>
        <a:bodyPr/>
        <a:lstStyle/>
        <a:p>
          <a:endParaRPr lang="en-IN"/>
        </a:p>
      </dgm:t>
    </dgm:pt>
    <dgm:pt modelId="{759DD4DA-E956-4736-A986-1978A3BA5096}" type="sibTrans" cxnId="{8F200DBA-1B5E-4B13-A8FD-A74A05163056}">
      <dgm:prSet/>
      <dgm:spPr/>
      <dgm:t>
        <a:bodyPr/>
        <a:lstStyle/>
        <a:p>
          <a:endParaRPr lang="en-IN"/>
        </a:p>
      </dgm:t>
    </dgm:pt>
    <dgm:pt modelId="{674BD0C3-453B-4AFD-B7D5-32E51B141295}">
      <dgm:prSet phldrT="[Text]" phldr="1"/>
      <dgm:spPr/>
      <dgm:t>
        <a:bodyPr/>
        <a:lstStyle/>
        <a:p>
          <a:endParaRPr lang="en-IN"/>
        </a:p>
      </dgm:t>
    </dgm:pt>
    <dgm:pt modelId="{089F5C98-2CED-4B9D-96F7-E4A762D81BFF}" type="parTrans" cxnId="{3477295C-EEAE-432E-A0B1-6C279F419333}">
      <dgm:prSet/>
      <dgm:spPr/>
      <dgm:t>
        <a:bodyPr/>
        <a:lstStyle/>
        <a:p>
          <a:endParaRPr lang="en-IN"/>
        </a:p>
      </dgm:t>
    </dgm:pt>
    <dgm:pt modelId="{B899DC67-19F5-4B42-ABB6-980A089D34C9}" type="sibTrans" cxnId="{3477295C-EEAE-432E-A0B1-6C279F419333}">
      <dgm:prSet/>
      <dgm:spPr/>
      <dgm:t>
        <a:bodyPr/>
        <a:lstStyle/>
        <a:p>
          <a:endParaRPr lang="en-IN"/>
        </a:p>
      </dgm:t>
    </dgm:pt>
    <dgm:pt modelId="{0A008ACE-352F-49DC-9851-E59C2B57EBC3}">
      <dgm:prSet phldrT="[Text]" phldr="1"/>
      <dgm:spPr/>
      <dgm:t>
        <a:bodyPr/>
        <a:lstStyle/>
        <a:p>
          <a:endParaRPr lang="en-IN"/>
        </a:p>
      </dgm:t>
    </dgm:pt>
    <dgm:pt modelId="{27F51DC1-38D3-441B-8640-E01ED7075777}" type="parTrans" cxnId="{3E1A8CDF-F8D8-4C4A-A718-D3B322CDDCE8}">
      <dgm:prSet/>
      <dgm:spPr/>
      <dgm:t>
        <a:bodyPr/>
        <a:lstStyle/>
        <a:p>
          <a:endParaRPr lang="en-IN"/>
        </a:p>
      </dgm:t>
    </dgm:pt>
    <dgm:pt modelId="{ADF4F74B-ECBC-4D5F-9436-F8CEDF3B3EA5}" type="sibTrans" cxnId="{3E1A8CDF-F8D8-4C4A-A718-D3B322CDDCE8}">
      <dgm:prSet/>
      <dgm:spPr/>
      <dgm:t>
        <a:bodyPr/>
        <a:lstStyle/>
        <a:p>
          <a:endParaRPr lang="en-IN"/>
        </a:p>
      </dgm:t>
    </dgm:pt>
    <dgm:pt modelId="{2A2E77A3-C56C-47A2-99E6-F7519D737C08}" type="pres">
      <dgm:prSet presAssocID="{49ED1996-EE3B-4347-B9F7-7F0656400CA5}" presName="cycle" presStyleCnt="0">
        <dgm:presLayoutVars>
          <dgm:dir/>
          <dgm:resizeHandles val="exact"/>
        </dgm:presLayoutVars>
      </dgm:prSet>
      <dgm:spPr/>
    </dgm:pt>
    <dgm:pt modelId="{A33F2F14-F06C-4D25-BF96-3F7F2481C70F}" type="pres">
      <dgm:prSet presAssocID="{792AF9FD-0083-42A2-86C0-FEF19487C026}" presName="node" presStyleLbl="node1" presStyleIdx="0" presStyleCnt="5">
        <dgm:presLayoutVars>
          <dgm:bulletEnabled val="1"/>
        </dgm:presLayoutVars>
      </dgm:prSet>
      <dgm:spPr/>
    </dgm:pt>
    <dgm:pt modelId="{A18311F5-9279-4EA5-AF6C-F9A9B3811309}" type="pres">
      <dgm:prSet presAssocID="{6358172D-BA29-4671-8E6A-3F8DF5CB8124}" presName="sibTrans" presStyleLbl="sibTrans2D1" presStyleIdx="0" presStyleCnt="5"/>
      <dgm:spPr/>
    </dgm:pt>
    <dgm:pt modelId="{2854FFBA-A1F5-4CC4-AF4C-42B772E2F829}" type="pres">
      <dgm:prSet presAssocID="{6358172D-BA29-4671-8E6A-3F8DF5CB8124}" presName="connectorText" presStyleLbl="sibTrans2D1" presStyleIdx="0" presStyleCnt="5"/>
      <dgm:spPr/>
    </dgm:pt>
    <dgm:pt modelId="{13E658FF-A2A1-4F1D-BD44-C92EF84C3D92}" type="pres">
      <dgm:prSet presAssocID="{EF8EC67E-78D4-45A4-96BA-8E3B61EC532D}" presName="node" presStyleLbl="node1" presStyleIdx="1" presStyleCnt="5">
        <dgm:presLayoutVars>
          <dgm:bulletEnabled val="1"/>
        </dgm:presLayoutVars>
      </dgm:prSet>
      <dgm:spPr/>
    </dgm:pt>
    <dgm:pt modelId="{B4F0FBC5-2B7A-4BB9-894C-BA3345F65043}" type="pres">
      <dgm:prSet presAssocID="{E1EF1DF5-1458-4CDC-9B9D-6AAE381A2636}" presName="sibTrans" presStyleLbl="sibTrans2D1" presStyleIdx="1" presStyleCnt="5"/>
      <dgm:spPr/>
    </dgm:pt>
    <dgm:pt modelId="{C1417241-5483-4607-8F3F-67BBBE35163C}" type="pres">
      <dgm:prSet presAssocID="{E1EF1DF5-1458-4CDC-9B9D-6AAE381A2636}" presName="connectorText" presStyleLbl="sibTrans2D1" presStyleIdx="1" presStyleCnt="5"/>
      <dgm:spPr/>
    </dgm:pt>
    <dgm:pt modelId="{4766664F-3F03-4093-8B3F-04C6D69EE473}" type="pres">
      <dgm:prSet presAssocID="{50941A19-89D7-4958-982B-154B1698EF65}" presName="node" presStyleLbl="node1" presStyleIdx="2" presStyleCnt="5">
        <dgm:presLayoutVars>
          <dgm:bulletEnabled val="1"/>
        </dgm:presLayoutVars>
      </dgm:prSet>
      <dgm:spPr/>
    </dgm:pt>
    <dgm:pt modelId="{3F16521B-5369-4970-BEFA-AEF9D4C5571F}" type="pres">
      <dgm:prSet presAssocID="{759DD4DA-E956-4736-A986-1978A3BA5096}" presName="sibTrans" presStyleLbl="sibTrans2D1" presStyleIdx="2" presStyleCnt="5"/>
      <dgm:spPr/>
    </dgm:pt>
    <dgm:pt modelId="{2ABA47DD-FCAC-47B4-BAC6-7B73E69FABD7}" type="pres">
      <dgm:prSet presAssocID="{759DD4DA-E956-4736-A986-1978A3BA5096}" presName="connectorText" presStyleLbl="sibTrans2D1" presStyleIdx="2" presStyleCnt="5"/>
      <dgm:spPr/>
    </dgm:pt>
    <dgm:pt modelId="{A125D167-7C5F-4D25-A381-ABE836EF3C48}" type="pres">
      <dgm:prSet presAssocID="{674BD0C3-453B-4AFD-B7D5-32E51B141295}" presName="node" presStyleLbl="node1" presStyleIdx="3" presStyleCnt="5">
        <dgm:presLayoutVars>
          <dgm:bulletEnabled val="1"/>
        </dgm:presLayoutVars>
      </dgm:prSet>
      <dgm:spPr/>
    </dgm:pt>
    <dgm:pt modelId="{E1842286-FFC4-44AC-A789-0A221A8B7845}" type="pres">
      <dgm:prSet presAssocID="{B899DC67-19F5-4B42-ABB6-980A089D34C9}" presName="sibTrans" presStyleLbl="sibTrans2D1" presStyleIdx="3" presStyleCnt="5"/>
      <dgm:spPr/>
    </dgm:pt>
    <dgm:pt modelId="{2F9A54CC-3E60-4256-A25C-2DC6EB2C503F}" type="pres">
      <dgm:prSet presAssocID="{B899DC67-19F5-4B42-ABB6-980A089D34C9}" presName="connectorText" presStyleLbl="sibTrans2D1" presStyleIdx="3" presStyleCnt="5"/>
      <dgm:spPr/>
    </dgm:pt>
    <dgm:pt modelId="{535B9350-75BF-43AF-B04D-F0B3CC691119}" type="pres">
      <dgm:prSet presAssocID="{0A008ACE-352F-49DC-9851-E59C2B57EBC3}" presName="node" presStyleLbl="node1" presStyleIdx="4" presStyleCnt="5">
        <dgm:presLayoutVars>
          <dgm:bulletEnabled val="1"/>
        </dgm:presLayoutVars>
      </dgm:prSet>
      <dgm:spPr/>
    </dgm:pt>
    <dgm:pt modelId="{C6D67523-16DF-4640-ACB1-828478298EEA}" type="pres">
      <dgm:prSet presAssocID="{ADF4F74B-ECBC-4D5F-9436-F8CEDF3B3EA5}" presName="sibTrans" presStyleLbl="sibTrans2D1" presStyleIdx="4" presStyleCnt="5"/>
      <dgm:spPr/>
    </dgm:pt>
    <dgm:pt modelId="{C6E0272C-8EB4-4FFC-90FC-85FB06A20831}" type="pres">
      <dgm:prSet presAssocID="{ADF4F74B-ECBC-4D5F-9436-F8CEDF3B3EA5}" presName="connectorText" presStyleLbl="sibTrans2D1" presStyleIdx="4" presStyleCnt="5"/>
      <dgm:spPr/>
    </dgm:pt>
  </dgm:ptLst>
  <dgm:cxnLst>
    <dgm:cxn modelId="{3BFC1D03-E407-40AE-8FB0-D0F6D8D70C14}" srcId="{49ED1996-EE3B-4347-B9F7-7F0656400CA5}" destId="{EF8EC67E-78D4-45A4-96BA-8E3B61EC532D}" srcOrd="1" destOrd="0" parTransId="{B87B6B18-060D-4156-9486-7FF8E62FFDF8}" sibTransId="{E1EF1DF5-1458-4CDC-9B9D-6AAE381A2636}"/>
    <dgm:cxn modelId="{28A17D03-CEA4-45EA-A84A-0D0993EBE2FF}" type="presOf" srcId="{0A008ACE-352F-49DC-9851-E59C2B57EBC3}" destId="{535B9350-75BF-43AF-B04D-F0B3CC691119}" srcOrd="0" destOrd="0" presId="urn:microsoft.com/office/officeart/2005/8/layout/cycle2"/>
    <dgm:cxn modelId="{C6988E03-12CB-43C6-A450-55FCCA998D24}" type="presOf" srcId="{E1EF1DF5-1458-4CDC-9B9D-6AAE381A2636}" destId="{B4F0FBC5-2B7A-4BB9-894C-BA3345F65043}" srcOrd="0" destOrd="0" presId="urn:microsoft.com/office/officeart/2005/8/layout/cycle2"/>
    <dgm:cxn modelId="{8329A51D-0193-46DD-9421-19DB486CFECF}" srcId="{49ED1996-EE3B-4347-B9F7-7F0656400CA5}" destId="{792AF9FD-0083-42A2-86C0-FEF19487C026}" srcOrd="0" destOrd="0" parTransId="{3096B2BE-8251-461D-8C66-F3C91F192AC2}" sibTransId="{6358172D-BA29-4671-8E6A-3F8DF5CB8124}"/>
    <dgm:cxn modelId="{3477295C-EEAE-432E-A0B1-6C279F419333}" srcId="{49ED1996-EE3B-4347-B9F7-7F0656400CA5}" destId="{674BD0C3-453B-4AFD-B7D5-32E51B141295}" srcOrd="3" destOrd="0" parTransId="{089F5C98-2CED-4B9D-96F7-E4A762D81BFF}" sibTransId="{B899DC67-19F5-4B42-ABB6-980A089D34C9}"/>
    <dgm:cxn modelId="{EE922163-AA93-4223-A62E-0B9E4A6E2612}" type="presOf" srcId="{50941A19-89D7-4958-982B-154B1698EF65}" destId="{4766664F-3F03-4093-8B3F-04C6D69EE473}" srcOrd="0" destOrd="0" presId="urn:microsoft.com/office/officeart/2005/8/layout/cycle2"/>
    <dgm:cxn modelId="{CFBA706B-BA18-4B8F-8969-BDAD307A6CF0}" type="presOf" srcId="{6358172D-BA29-4671-8E6A-3F8DF5CB8124}" destId="{2854FFBA-A1F5-4CC4-AF4C-42B772E2F829}" srcOrd="1" destOrd="0" presId="urn:microsoft.com/office/officeart/2005/8/layout/cycle2"/>
    <dgm:cxn modelId="{EE8D646C-1ADF-41FD-A4C2-565631EB4067}" type="presOf" srcId="{B899DC67-19F5-4B42-ABB6-980A089D34C9}" destId="{E1842286-FFC4-44AC-A789-0A221A8B7845}" srcOrd="0" destOrd="0" presId="urn:microsoft.com/office/officeart/2005/8/layout/cycle2"/>
    <dgm:cxn modelId="{74EA3F6E-533F-4AAD-9550-DBDE1D3F1C74}" type="presOf" srcId="{B899DC67-19F5-4B42-ABB6-980A089D34C9}" destId="{2F9A54CC-3E60-4256-A25C-2DC6EB2C503F}" srcOrd="1" destOrd="0" presId="urn:microsoft.com/office/officeart/2005/8/layout/cycle2"/>
    <dgm:cxn modelId="{DF2E5B6F-738B-4F5E-95B0-C54A17EB67D0}" type="presOf" srcId="{792AF9FD-0083-42A2-86C0-FEF19487C026}" destId="{A33F2F14-F06C-4D25-BF96-3F7F2481C70F}" srcOrd="0" destOrd="0" presId="urn:microsoft.com/office/officeart/2005/8/layout/cycle2"/>
    <dgm:cxn modelId="{2D8BAA74-FC4E-4D4C-A1AC-09DDCF0B26C9}" type="presOf" srcId="{674BD0C3-453B-4AFD-B7D5-32E51B141295}" destId="{A125D167-7C5F-4D25-A381-ABE836EF3C48}" srcOrd="0" destOrd="0" presId="urn:microsoft.com/office/officeart/2005/8/layout/cycle2"/>
    <dgm:cxn modelId="{051B4179-9D6D-4312-BF77-E501D7001CF9}" type="presOf" srcId="{ADF4F74B-ECBC-4D5F-9436-F8CEDF3B3EA5}" destId="{C6E0272C-8EB4-4FFC-90FC-85FB06A20831}" srcOrd="1" destOrd="0" presId="urn:microsoft.com/office/officeart/2005/8/layout/cycle2"/>
    <dgm:cxn modelId="{AB2A957B-38D8-47F6-AC22-039DC5D45422}" type="presOf" srcId="{EF8EC67E-78D4-45A4-96BA-8E3B61EC532D}" destId="{13E658FF-A2A1-4F1D-BD44-C92EF84C3D92}" srcOrd="0" destOrd="0" presId="urn:microsoft.com/office/officeart/2005/8/layout/cycle2"/>
    <dgm:cxn modelId="{9E708D9E-6928-4D36-A323-F4BFEA07966E}" type="presOf" srcId="{6358172D-BA29-4671-8E6A-3F8DF5CB8124}" destId="{A18311F5-9279-4EA5-AF6C-F9A9B3811309}" srcOrd="0" destOrd="0" presId="urn:microsoft.com/office/officeart/2005/8/layout/cycle2"/>
    <dgm:cxn modelId="{00606FA5-4A9B-4161-9E7A-EC7F25B10FF7}" type="presOf" srcId="{E1EF1DF5-1458-4CDC-9B9D-6AAE381A2636}" destId="{C1417241-5483-4607-8F3F-67BBBE35163C}" srcOrd="1" destOrd="0" presId="urn:microsoft.com/office/officeart/2005/8/layout/cycle2"/>
    <dgm:cxn modelId="{8F200DBA-1B5E-4B13-A8FD-A74A05163056}" srcId="{49ED1996-EE3B-4347-B9F7-7F0656400CA5}" destId="{50941A19-89D7-4958-982B-154B1698EF65}" srcOrd="2" destOrd="0" parTransId="{47F317D8-B83F-4A60-8E9C-3C81EE88EA9E}" sibTransId="{759DD4DA-E956-4736-A986-1978A3BA5096}"/>
    <dgm:cxn modelId="{26CB1CC6-9E6E-48D7-9B02-C07967E9CDFB}" type="presOf" srcId="{49ED1996-EE3B-4347-B9F7-7F0656400CA5}" destId="{2A2E77A3-C56C-47A2-99E6-F7519D737C08}" srcOrd="0" destOrd="0" presId="urn:microsoft.com/office/officeart/2005/8/layout/cycle2"/>
    <dgm:cxn modelId="{3E1A8CDF-F8D8-4C4A-A718-D3B322CDDCE8}" srcId="{49ED1996-EE3B-4347-B9F7-7F0656400CA5}" destId="{0A008ACE-352F-49DC-9851-E59C2B57EBC3}" srcOrd="4" destOrd="0" parTransId="{27F51DC1-38D3-441B-8640-E01ED7075777}" sibTransId="{ADF4F74B-ECBC-4D5F-9436-F8CEDF3B3EA5}"/>
    <dgm:cxn modelId="{A8D7C6E4-B4B9-4ECE-80F8-17442F6782FD}" type="presOf" srcId="{759DD4DA-E956-4736-A986-1978A3BA5096}" destId="{2ABA47DD-FCAC-47B4-BAC6-7B73E69FABD7}" srcOrd="1" destOrd="0" presId="urn:microsoft.com/office/officeart/2005/8/layout/cycle2"/>
    <dgm:cxn modelId="{9C77CAEC-30FA-4627-A888-5176DA95AFD6}" type="presOf" srcId="{759DD4DA-E956-4736-A986-1978A3BA5096}" destId="{3F16521B-5369-4970-BEFA-AEF9D4C5571F}" srcOrd="0" destOrd="0" presId="urn:microsoft.com/office/officeart/2005/8/layout/cycle2"/>
    <dgm:cxn modelId="{0D562CF4-2917-4D35-9DCD-FE66EB7A1EE7}" type="presOf" srcId="{ADF4F74B-ECBC-4D5F-9436-F8CEDF3B3EA5}" destId="{C6D67523-16DF-4640-ACB1-828478298EEA}" srcOrd="0" destOrd="0" presId="urn:microsoft.com/office/officeart/2005/8/layout/cycle2"/>
    <dgm:cxn modelId="{330A35DB-DB05-43D6-BD44-6D7036D0926E}" type="presParOf" srcId="{2A2E77A3-C56C-47A2-99E6-F7519D737C08}" destId="{A33F2F14-F06C-4D25-BF96-3F7F2481C70F}" srcOrd="0" destOrd="0" presId="urn:microsoft.com/office/officeart/2005/8/layout/cycle2"/>
    <dgm:cxn modelId="{F516F3F8-3EDE-4FEA-AECA-46E81E721F83}" type="presParOf" srcId="{2A2E77A3-C56C-47A2-99E6-F7519D737C08}" destId="{A18311F5-9279-4EA5-AF6C-F9A9B3811309}" srcOrd="1" destOrd="0" presId="urn:microsoft.com/office/officeart/2005/8/layout/cycle2"/>
    <dgm:cxn modelId="{275A238C-AE97-4185-B330-BB65C7BE54B3}" type="presParOf" srcId="{A18311F5-9279-4EA5-AF6C-F9A9B3811309}" destId="{2854FFBA-A1F5-4CC4-AF4C-42B772E2F829}" srcOrd="0" destOrd="0" presId="urn:microsoft.com/office/officeart/2005/8/layout/cycle2"/>
    <dgm:cxn modelId="{3F3F4B54-B59A-4276-B54E-90733AC6263F}" type="presParOf" srcId="{2A2E77A3-C56C-47A2-99E6-F7519D737C08}" destId="{13E658FF-A2A1-4F1D-BD44-C92EF84C3D92}" srcOrd="2" destOrd="0" presId="urn:microsoft.com/office/officeart/2005/8/layout/cycle2"/>
    <dgm:cxn modelId="{B442A18E-B642-4695-9BA5-21290296D522}" type="presParOf" srcId="{2A2E77A3-C56C-47A2-99E6-F7519D737C08}" destId="{B4F0FBC5-2B7A-4BB9-894C-BA3345F65043}" srcOrd="3" destOrd="0" presId="urn:microsoft.com/office/officeart/2005/8/layout/cycle2"/>
    <dgm:cxn modelId="{582C030C-6BE0-4425-84BF-267F8D170ED5}" type="presParOf" srcId="{B4F0FBC5-2B7A-4BB9-894C-BA3345F65043}" destId="{C1417241-5483-4607-8F3F-67BBBE35163C}" srcOrd="0" destOrd="0" presId="urn:microsoft.com/office/officeart/2005/8/layout/cycle2"/>
    <dgm:cxn modelId="{7AA090ED-5EC0-4F77-B6BB-3584094F8494}" type="presParOf" srcId="{2A2E77A3-C56C-47A2-99E6-F7519D737C08}" destId="{4766664F-3F03-4093-8B3F-04C6D69EE473}" srcOrd="4" destOrd="0" presId="urn:microsoft.com/office/officeart/2005/8/layout/cycle2"/>
    <dgm:cxn modelId="{8B0AF544-9886-4A84-B400-2B3BDC5E989B}" type="presParOf" srcId="{2A2E77A3-C56C-47A2-99E6-F7519D737C08}" destId="{3F16521B-5369-4970-BEFA-AEF9D4C5571F}" srcOrd="5" destOrd="0" presId="urn:microsoft.com/office/officeart/2005/8/layout/cycle2"/>
    <dgm:cxn modelId="{6B080F33-66D6-4036-91B0-E353C63D349D}" type="presParOf" srcId="{3F16521B-5369-4970-BEFA-AEF9D4C5571F}" destId="{2ABA47DD-FCAC-47B4-BAC6-7B73E69FABD7}" srcOrd="0" destOrd="0" presId="urn:microsoft.com/office/officeart/2005/8/layout/cycle2"/>
    <dgm:cxn modelId="{EC76EF41-7B13-4382-B2B0-40E819FA5D82}" type="presParOf" srcId="{2A2E77A3-C56C-47A2-99E6-F7519D737C08}" destId="{A125D167-7C5F-4D25-A381-ABE836EF3C48}" srcOrd="6" destOrd="0" presId="urn:microsoft.com/office/officeart/2005/8/layout/cycle2"/>
    <dgm:cxn modelId="{4EF261FC-9B39-4E1F-9AC3-BE30252A8D25}" type="presParOf" srcId="{2A2E77A3-C56C-47A2-99E6-F7519D737C08}" destId="{E1842286-FFC4-44AC-A789-0A221A8B7845}" srcOrd="7" destOrd="0" presId="urn:microsoft.com/office/officeart/2005/8/layout/cycle2"/>
    <dgm:cxn modelId="{A7DD9082-5518-41C0-8246-C037A6FB8CE7}" type="presParOf" srcId="{E1842286-FFC4-44AC-A789-0A221A8B7845}" destId="{2F9A54CC-3E60-4256-A25C-2DC6EB2C503F}" srcOrd="0" destOrd="0" presId="urn:microsoft.com/office/officeart/2005/8/layout/cycle2"/>
    <dgm:cxn modelId="{D2959FD5-3FBC-4907-A2B1-680B82824844}" type="presParOf" srcId="{2A2E77A3-C56C-47A2-99E6-F7519D737C08}" destId="{535B9350-75BF-43AF-B04D-F0B3CC691119}" srcOrd="8" destOrd="0" presId="urn:microsoft.com/office/officeart/2005/8/layout/cycle2"/>
    <dgm:cxn modelId="{F9DE624B-383F-49F8-84EE-4C7A235BBBBB}" type="presParOf" srcId="{2A2E77A3-C56C-47A2-99E6-F7519D737C08}" destId="{C6D67523-16DF-4640-ACB1-828478298EEA}" srcOrd="9" destOrd="0" presId="urn:microsoft.com/office/officeart/2005/8/layout/cycle2"/>
    <dgm:cxn modelId="{06073680-C017-4A28-B901-F0D17C9DEBCE}" type="presParOf" srcId="{C6D67523-16DF-4640-ACB1-828478298EEA}" destId="{C6E0272C-8EB4-4FFC-90FC-85FB06A2083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9ED1996-EE3B-4347-B9F7-7F0656400CA5}" type="doc">
      <dgm:prSet loTypeId="urn:microsoft.com/office/officeart/2005/8/layout/cycle2" loCatId="cycle" qsTypeId="urn:microsoft.com/office/officeart/2005/8/quickstyle/simple1" qsCatId="simple" csTypeId="urn:microsoft.com/office/officeart/2005/8/colors/accent2_3" csCatId="accent2" phldr="0"/>
      <dgm:spPr/>
      <dgm:t>
        <a:bodyPr/>
        <a:lstStyle/>
        <a:p>
          <a:endParaRPr lang="en-IN"/>
        </a:p>
      </dgm:t>
    </dgm:pt>
    <dgm:pt modelId="{792AF9FD-0083-42A2-86C0-FEF19487C026}">
      <dgm:prSet phldrT="[Text]" phldr="1"/>
      <dgm:spPr/>
      <dgm:t>
        <a:bodyPr/>
        <a:lstStyle/>
        <a:p>
          <a:endParaRPr lang="en-IN"/>
        </a:p>
      </dgm:t>
    </dgm:pt>
    <dgm:pt modelId="{3096B2BE-8251-461D-8C66-F3C91F192AC2}" type="parTrans" cxnId="{8329A51D-0193-46DD-9421-19DB486CFECF}">
      <dgm:prSet/>
      <dgm:spPr/>
      <dgm:t>
        <a:bodyPr/>
        <a:lstStyle/>
        <a:p>
          <a:endParaRPr lang="en-IN"/>
        </a:p>
      </dgm:t>
    </dgm:pt>
    <dgm:pt modelId="{6358172D-BA29-4671-8E6A-3F8DF5CB8124}" type="sibTrans" cxnId="{8329A51D-0193-46DD-9421-19DB486CFECF}">
      <dgm:prSet/>
      <dgm:spPr/>
      <dgm:t>
        <a:bodyPr/>
        <a:lstStyle/>
        <a:p>
          <a:endParaRPr lang="en-IN"/>
        </a:p>
      </dgm:t>
    </dgm:pt>
    <dgm:pt modelId="{EF8EC67E-78D4-45A4-96BA-8E3B61EC532D}">
      <dgm:prSet phldrT="[Text]" phldr="1"/>
      <dgm:spPr/>
      <dgm:t>
        <a:bodyPr/>
        <a:lstStyle/>
        <a:p>
          <a:endParaRPr lang="en-IN"/>
        </a:p>
      </dgm:t>
    </dgm:pt>
    <dgm:pt modelId="{B87B6B18-060D-4156-9486-7FF8E62FFDF8}" type="parTrans" cxnId="{3BFC1D03-E407-40AE-8FB0-D0F6D8D70C14}">
      <dgm:prSet/>
      <dgm:spPr/>
      <dgm:t>
        <a:bodyPr/>
        <a:lstStyle/>
        <a:p>
          <a:endParaRPr lang="en-IN"/>
        </a:p>
      </dgm:t>
    </dgm:pt>
    <dgm:pt modelId="{E1EF1DF5-1458-4CDC-9B9D-6AAE381A2636}" type="sibTrans" cxnId="{3BFC1D03-E407-40AE-8FB0-D0F6D8D70C14}">
      <dgm:prSet/>
      <dgm:spPr/>
      <dgm:t>
        <a:bodyPr/>
        <a:lstStyle/>
        <a:p>
          <a:endParaRPr lang="en-IN"/>
        </a:p>
      </dgm:t>
    </dgm:pt>
    <dgm:pt modelId="{50941A19-89D7-4958-982B-154B1698EF65}">
      <dgm:prSet phldrT="[Text]" phldr="1"/>
      <dgm:spPr/>
      <dgm:t>
        <a:bodyPr/>
        <a:lstStyle/>
        <a:p>
          <a:endParaRPr lang="en-IN"/>
        </a:p>
      </dgm:t>
    </dgm:pt>
    <dgm:pt modelId="{47F317D8-B83F-4A60-8E9C-3C81EE88EA9E}" type="parTrans" cxnId="{8F200DBA-1B5E-4B13-A8FD-A74A05163056}">
      <dgm:prSet/>
      <dgm:spPr/>
      <dgm:t>
        <a:bodyPr/>
        <a:lstStyle/>
        <a:p>
          <a:endParaRPr lang="en-IN"/>
        </a:p>
      </dgm:t>
    </dgm:pt>
    <dgm:pt modelId="{759DD4DA-E956-4736-A986-1978A3BA5096}" type="sibTrans" cxnId="{8F200DBA-1B5E-4B13-A8FD-A74A05163056}">
      <dgm:prSet/>
      <dgm:spPr/>
      <dgm:t>
        <a:bodyPr/>
        <a:lstStyle/>
        <a:p>
          <a:endParaRPr lang="en-IN"/>
        </a:p>
      </dgm:t>
    </dgm:pt>
    <dgm:pt modelId="{674BD0C3-453B-4AFD-B7D5-32E51B141295}">
      <dgm:prSet phldrT="[Text]" phldr="1"/>
      <dgm:spPr/>
      <dgm:t>
        <a:bodyPr/>
        <a:lstStyle/>
        <a:p>
          <a:endParaRPr lang="en-IN"/>
        </a:p>
      </dgm:t>
    </dgm:pt>
    <dgm:pt modelId="{089F5C98-2CED-4B9D-96F7-E4A762D81BFF}" type="parTrans" cxnId="{3477295C-EEAE-432E-A0B1-6C279F419333}">
      <dgm:prSet/>
      <dgm:spPr/>
      <dgm:t>
        <a:bodyPr/>
        <a:lstStyle/>
        <a:p>
          <a:endParaRPr lang="en-IN"/>
        </a:p>
      </dgm:t>
    </dgm:pt>
    <dgm:pt modelId="{B899DC67-19F5-4B42-ABB6-980A089D34C9}" type="sibTrans" cxnId="{3477295C-EEAE-432E-A0B1-6C279F419333}">
      <dgm:prSet/>
      <dgm:spPr/>
      <dgm:t>
        <a:bodyPr/>
        <a:lstStyle/>
        <a:p>
          <a:endParaRPr lang="en-IN"/>
        </a:p>
      </dgm:t>
    </dgm:pt>
    <dgm:pt modelId="{0A008ACE-352F-49DC-9851-E59C2B57EBC3}">
      <dgm:prSet phldrT="[Text]" phldr="1"/>
      <dgm:spPr/>
      <dgm:t>
        <a:bodyPr/>
        <a:lstStyle/>
        <a:p>
          <a:endParaRPr lang="en-IN"/>
        </a:p>
      </dgm:t>
    </dgm:pt>
    <dgm:pt modelId="{27F51DC1-38D3-441B-8640-E01ED7075777}" type="parTrans" cxnId="{3E1A8CDF-F8D8-4C4A-A718-D3B322CDDCE8}">
      <dgm:prSet/>
      <dgm:spPr/>
      <dgm:t>
        <a:bodyPr/>
        <a:lstStyle/>
        <a:p>
          <a:endParaRPr lang="en-IN"/>
        </a:p>
      </dgm:t>
    </dgm:pt>
    <dgm:pt modelId="{ADF4F74B-ECBC-4D5F-9436-F8CEDF3B3EA5}" type="sibTrans" cxnId="{3E1A8CDF-F8D8-4C4A-A718-D3B322CDDCE8}">
      <dgm:prSet/>
      <dgm:spPr/>
      <dgm:t>
        <a:bodyPr/>
        <a:lstStyle/>
        <a:p>
          <a:endParaRPr lang="en-IN"/>
        </a:p>
      </dgm:t>
    </dgm:pt>
    <dgm:pt modelId="{2A2E77A3-C56C-47A2-99E6-F7519D737C08}" type="pres">
      <dgm:prSet presAssocID="{49ED1996-EE3B-4347-B9F7-7F0656400CA5}" presName="cycle" presStyleCnt="0">
        <dgm:presLayoutVars>
          <dgm:dir/>
          <dgm:resizeHandles val="exact"/>
        </dgm:presLayoutVars>
      </dgm:prSet>
      <dgm:spPr/>
    </dgm:pt>
    <dgm:pt modelId="{A33F2F14-F06C-4D25-BF96-3F7F2481C70F}" type="pres">
      <dgm:prSet presAssocID="{792AF9FD-0083-42A2-86C0-FEF19487C026}" presName="node" presStyleLbl="node1" presStyleIdx="0" presStyleCnt="5">
        <dgm:presLayoutVars>
          <dgm:bulletEnabled val="1"/>
        </dgm:presLayoutVars>
      </dgm:prSet>
      <dgm:spPr/>
    </dgm:pt>
    <dgm:pt modelId="{A18311F5-9279-4EA5-AF6C-F9A9B3811309}" type="pres">
      <dgm:prSet presAssocID="{6358172D-BA29-4671-8E6A-3F8DF5CB8124}" presName="sibTrans" presStyleLbl="sibTrans2D1" presStyleIdx="0" presStyleCnt="5"/>
      <dgm:spPr/>
    </dgm:pt>
    <dgm:pt modelId="{2854FFBA-A1F5-4CC4-AF4C-42B772E2F829}" type="pres">
      <dgm:prSet presAssocID="{6358172D-BA29-4671-8E6A-3F8DF5CB8124}" presName="connectorText" presStyleLbl="sibTrans2D1" presStyleIdx="0" presStyleCnt="5"/>
      <dgm:spPr/>
    </dgm:pt>
    <dgm:pt modelId="{13E658FF-A2A1-4F1D-BD44-C92EF84C3D92}" type="pres">
      <dgm:prSet presAssocID="{EF8EC67E-78D4-45A4-96BA-8E3B61EC532D}" presName="node" presStyleLbl="node1" presStyleIdx="1" presStyleCnt="5">
        <dgm:presLayoutVars>
          <dgm:bulletEnabled val="1"/>
        </dgm:presLayoutVars>
      </dgm:prSet>
      <dgm:spPr/>
    </dgm:pt>
    <dgm:pt modelId="{B4F0FBC5-2B7A-4BB9-894C-BA3345F65043}" type="pres">
      <dgm:prSet presAssocID="{E1EF1DF5-1458-4CDC-9B9D-6AAE381A2636}" presName="sibTrans" presStyleLbl="sibTrans2D1" presStyleIdx="1" presStyleCnt="5"/>
      <dgm:spPr/>
    </dgm:pt>
    <dgm:pt modelId="{C1417241-5483-4607-8F3F-67BBBE35163C}" type="pres">
      <dgm:prSet presAssocID="{E1EF1DF5-1458-4CDC-9B9D-6AAE381A2636}" presName="connectorText" presStyleLbl="sibTrans2D1" presStyleIdx="1" presStyleCnt="5"/>
      <dgm:spPr/>
    </dgm:pt>
    <dgm:pt modelId="{4766664F-3F03-4093-8B3F-04C6D69EE473}" type="pres">
      <dgm:prSet presAssocID="{50941A19-89D7-4958-982B-154B1698EF65}" presName="node" presStyleLbl="node1" presStyleIdx="2" presStyleCnt="5">
        <dgm:presLayoutVars>
          <dgm:bulletEnabled val="1"/>
        </dgm:presLayoutVars>
      </dgm:prSet>
      <dgm:spPr/>
    </dgm:pt>
    <dgm:pt modelId="{3F16521B-5369-4970-BEFA-AEF9D4C5571F}" type="pres">
      <dgm:prSet presAssocID="{759DD4DA-E956-4736-A986-1978A3BA5096}" presName="sibTrans" presStyleLbl="sibTrans2D1" presStyleIdx="2" presStyleCnt="5"/>
      <dgm:spPr/>
    </dgm:pt>
    <dgm:pt modelId="{2ABA47DD-FCAC-47B4-BAC6-7B73E69FABD7}" type="pres">
      <dgm:prSet presAssocID="{759DD4DA-E956-4736-A986-1978A3BA5096}" presName="connectorText" presStyleLbl="sibTrans2D1" presStyleIdx="2" presStyleCnt="5"/>
      <dgm:spPr/>
    </dgm:pt>
    <dgm:pt modelId="{A125D167-7C5F-4D25-A381-ABE836EF3C48}" type="pres">
      <dgm:prSet presAssocID="{674BD0C3-453B-4AFD-B7D5-32E51B141295}" presName="node" presStyleLbl="node1" presStyleIdx="3" presStyleCnt="5">
        <dgm:presLayoutVars>
          <dgm:bulletEnabled val="1"/>
        </dgm:presLayoutVars>
      </dgm:prSet>
      <dgm:spPr/>
    </dgm:pt>
    <dgm:pt modelId="{E1842286-FFC4-44AC-A789-0A221A8B7845}" type="pres">
      <dgm:prSet presAssocID="{B899DC67-19F5-4B42-ABB6-980A089D34C9}" presName="sibTrans" presStyleLbl="sibTrans2D1" presStyleIdx="3" presStyleCnt="5"/>
      <dgm:spPr/>
    </dgm:pt>
    <dgm:pt modelId="{2F9A54CC-3E60-4256-A25C-2DC6EB2C503F}" type="pres">
      <dgm:prSet presAssocID="{B899DC67-19F5-4B42-ABB6-980A089D34C9}" presName="connectorText" presStyleLbl="sibTrans2D1" presStyleIdx="3" presStyleCnt="5"/>
      <dgm:spPr/>
    </dgm:pt>
    <dgm:pt modelId="{535B9350-75BF-43AF-B04D-F0B3CC691119}" type="pres">
      <dgm:prSet presAssocID="{0A008ACE-352F-49DC-9851-E59C2B57EBC3}" presName="node" presStyleLbl="node1" presStyleIdx="4" presStyleCnt="5">
        <dgm:presLayoutVars>
          <dgm:bulletEnabled val="1"/>
        </dgm:presLayoutVars>
      </dgm:prSet>
      <dgm:spPr/>
    </dgm:pt>
    <dgm:pt modelId="{C6D67523-16DF-4640-ACB1-828478298EEA}" type="pres">
      <dgm:prSet presAssocID="{ADF4F74B-ECBC-4D5F-9436-F8CEDF3B3EA5}" presName="sibTrans" presStyleLbl="sibTrans2D1" presStyleIdx="4" presStyleCnt="5"/>
      <dgm:spPr/>
    </dgm:pt>
    <dgm:pt modelId="{C6E0272C-8EB4-4FFC-90FC-85FB06A20831}" type="pres">
      <dgm:prSet presAssocID="{ADF4F74B-ECBC-4D5F-9436-F8CEDF3B3EA5}" presName="connectorText" presStyleLbl="sibTrans2D1" presStyleIdx="4" presStyleCnt="5"/>
      <dgm:spPr/>
    </dgm:pt>
  </dgm:ptLst>
  <dgm:cxnLst>
    <dgm:cxn modelId="{3BFC1D03-E407-40AE-8FB0-D0F6D8D70C14}" srcId="{49ED1996-EE3B-4347-B9F7-7F0656400CA5}" destId="{EF8EC67E-78D4-45A4-96BA-8E3B61EC532D}" srcOrd="1" destOrd="0" parTransId="{B87B6B18-060D-4156-9486-7FF8E62FFDF8}" sibTransId="{E1EF1DF5-1458-4CDC-9B9D-6AAE381A2636}"/>
    <dgm:cxn modelId="{28A17D03-CEA4-45EA-A84A-0D0993EBE2FF}" type="presOf" srcId="{0A008ACE-352F-49DC-9851-E59C2B57EBC3}" destId="{535B9350-75BF-43AF-B04D-F0B3CC691119}" srcOrd="0" destOrd="0" presId="urn:microsoft.com/office/officeart/2005/8/layout/cycle2"/>
    <dgm:cxn modelId="{C6988E03-12CB-43C6-A450-55FCCA998D24}" type="presOf" srcId="{E1EF1DF5-1458-4CDC-9B9D-6AAE381A2636}" destId="{B4F0FBC5-2B7A-4BB9-894C-BA3345F65043}" srcOrd="0" destOrd="0" presId="urn:microsoft.com/office/officeart/2005/8/layout/cycle2"/>
    <dgm:cxn modelId="{8329A51D-0193-46DD-9421-19DB486CFECF}" srcId="{49ED1996-EE3B-4347-B9F7-7F0656400CA5}" destId="{792AF9FD-0083-42A2-86C0-FEF19487C026}" srcOrd="0" destOrd="0" parTransId="{3096B2BE-8251-461D-8C66-F3C91F192AC2}" sibTransId="{6358172D-BA29-4671-8E6A-3F8DF5CB8124}"/>
    <dgm:cxn modelId="{3477295C-EEAE-432E-A0B1-6C279F419333}" srcId="{49ED1996-EE3B-4347-B9F7-7F0656400CA5}" destId="{674BD0C3-453B-4AFD-B7D5-32E51B141295}" srcOrd="3" destOrd="0" parTransId="{089F5C98-2CED-4B9D-96F7-E4A762D81BFF}" sibTransId="{B899DC67-19F5-4B42-ABB6-980A089D34C9}"/>
    <dgm:cxn modelId="{EE922163-AA93-4223-A62E-0B9E4A6E2612}" type="presOf" srcId="{50941A19-89D7-4958-982B-154B1698EF65}" destId="{4766664F-3F03-4093-8B3F-04C6D69EE473}" srcOrd="0" destOrd="0" presId="urn:microsoft.com/office/officeart/2005/8/layout/cycle2"/>
    <dgm:cxn modelId="{CFBA706B-BA18-4B8F-8969-BDAD307A6CF0}" type="presOf" srcId="{6358172D-BA29-4671-8E6A-3F8DF5CB8124}" destId="{2854FFBA-A1F5-4CC4-AF4C-42B772E2F829}" srcOrd="1" destOrd="0" presId="urn:microsoft.com/office/officeart/2005/8/layout/cycle2"/>
    <dgm:cxn modelId="{EE8D646C-1ADF-41FD-A4C2-565631EB4067}" type="presOf" srcId="{B899DC67-19F5-4B42-ABB6-980A089D34C9}" destId="{E1842286-FFC4-44AC-A789-0A221A8B7845}" srcOrd="0" destOrd="0" presId="urn:microsoft.com/office/officeart/2005/8/layout/cycle2"/>
    <dgm:cxn modelId="{74EA3F6E-533F-4AAD-9550-DBDE1D3F1C74}" type="presOf" srcId="{B899DC67-19F5-4B42-ABB6-980A089D34C9}" destId="{2F9A54CC-3E60-4256-A25C-2DC6EB2C503F}" srcOrd="1" destOrd="0" presId="urn:microsoft.com/office/officeart/2005/8/layout/cycle2"/>
    <dgm:cxn modelId="{DF2E5B6F-738B-4F5E-95B0-C54A17EB67D0}" type="presOf" srcId="{792AF9FD-0083-42A2-86C0-FEF19487C026}" destId="{A33F2F14-F06C-4D25-BF96-3F7F2481C70F}" srcOrd="0" destOrd="0" presId="urn:microsoft.com/office/officeart/2005/8/layout/cycle2"/>
    <dgm:cxn modelId="{2D8BAA74-FC4E-4D4C-A1AC-09DDCF0B26C9}" type="presOf" srcId="{674BD0C3-453B-4AFD-B7D5-32E51B141295}" destId="{A125D167-7C5F-4D25-A381-ABE836EF3C48}" srcOrd="0" destOrd="0" presId="urn:microsoft.com/office/officeart/2005/8/layout/cycle2"/>
    <dgm:cxn modelId="{051B4179-9D6D-4312-BF77-E501D7001CF9}" type="presOf" srcId="{ADF4F74B-ECBC-4D5F-9436-F8CEDF3B3EA5}" destId="{C6E0272C-8EB4-4FFC-90FC-85FB06A20831}" srcOrd="1" destOrd="0" presId="urn:microsoft.com/office/officeart/2005/8/layout/cycle2"/>
    <dgm:cxn modelId="{AB2A957B-38D8-47F6-AC22-039DC5D45422}" type="presOf" srcId="{EF8EC67E-78D4-45A4-96BA-8E3B61EC532D}" destId="{13E658FF-A2A1-4F1D-BD44-C92EF84C3D92}" srcOrd="0" destOrd="0" presId="urn:microsoft.com/office/officeart/2005/8/layout/cycle2"/>
    <dgm:cxn modelId="{9E708D9E-6928-4D36-A323-F4BFEA07966E}" type="presOf" srcId="{6358172D-BA29-4671-8E6A-3F8DF5CB8124}" destId="{A18311F5-9279-4EA5-AF6C-F9A9B3811309}" srcOrd="0" destOrd="0" presId="urn:microsoft.com/office/officeart/2005/8/layout/cycle2"/>
    <dgm:cxn modelId="{00606FA5-4A9B-4161-9E7A-EC7F25B10FF7}" type="presOf" srcId="{E1EF1DF5-1458-4CDC-9B9D-6AAE381A2636}" destId="{C1417241-5483-4607-8F3F-67BBBE35163C}" srcOrd="1" destOrd="0" presId="urn:microsoft.com/office/officeart/2005/8/layout/cycle2"/>
    <dgm:cxn modelId="{8F200DBA-1B5E-4B13-A8FD-A74A05163056}" srcId="{49ED1996-EE3B-4347-B9F7-7F0656400CA5}" destId="{50941A19-89D7-4958-982B-154B1698EF65}" srcOrd="2" destOrd="0" parTransId="{47F317D8-B83F-4A60-8E9C-3C81EE88EA9E}" sibTransId="{759DD4DA-E956-4736-A986-1978A3BA5096}"/>
    <dgm:cxn modelId="{26CB1CC6-9E6E-48D7-9B02-C07967E9CDFB}" type="presOf" srcId="{49ED1996-EE3B-4347-B9F7-7F0656400CA5}" destId="{2A2E77A3-C56C-47A2-99E6-F7519D737C08}" srcOrd="0" destOrd="0" presId="urn:microsoft.com/office/officeart/2005/8/layout/cycle2"/>
    <dgm:cxn modelId="{3E1A8CDF-F8D8-4C4A-A718-D3B322CDDCE8}" srcId="{49ED1996-EE3B-4347-B9F7-7F0656400CA5}" destId="{0A008ACE-352F-49DC-9851-E59C2B57EBC3}" srcOrd="4" destOrd="0" parTransId="{27F51DC1-38D3-441B-8640-E01ED7075777}" sibTransId="{ADF4F74B-ECBC-4D5F-9436-F8CEDF3B3EA5}"/>
    <dgm:cxn modelId="{A8D7C6E4-B4B9-4ECE-80F8-17442F6782FD}" type="presOf" srcId="{759DD4DA-E956-4736-A986-1978A3BA5096}" destId="{2ABA47DD-FCAC-47B4-BAC6-7B73E69FABD7}" srcOrd="1" destOrd="0" presId="urn:microsoft.com/office/officeart/2005/8/layout/cycle2"/>
    <dgm:cxn modelId="{9C77CAEC-30FA-4627-A888-5176DA95AFD6}" type="presOf" srcId="{759DD4DA-E956-4736-A986-1978A3BA5096}" destId="{3F16521B-5369-4970-BEFA-AEF9D4C5571F}" srcOrd="0" destOrd="0" presId="urn:microsoft.com/office/officeart/2005/8/layout/cycle2"/>
    <dgm:cxn modelId="{0D562CF4-2917-4D35-9DCD-FE66EB7A1EE7}" type="presOf" srcId="{ADF4F74B-ECBC-4D5F-9436-F8CEDF3B3EA5}" destId="{C6D67523-16DF-4640-ACB1-828478298EEA}" srcOrd="0" destOrd="0" presId="urn:microsoft.com/office/officeart/2005/8/layout/cycle2"/>
    <dgm:cxn modelId="{330A35DB-DB05-43D6-BD44-6D7036D0926E}" type="presParOf" srcId="{2A2E77A3-C56C-47A2-99E6-F7519D737C08}" destId="{A33F2F14-F06C-4D25-BF96-3F7F2481C70F}" srcOrd="0" destOrd="0" presId="urn:microsoft.com/office/officeart/2005/8/layout/cycle2"/>
    <dgm:cxn modelId="{F516F3F8-3EDE-4FEA-AECA-46E81E721F83}" type="presParOf" srcId="{2A2E77A3-C56C-47A2-99E6-F7519D737C08}" destId="{A18311F5-9279-4EA5-AF6C-F9A9B3811309}" srcOrd="1" destOrd="0" presId="urn:microsoft.com/office/officeart/2005/8/layout/cycle2"/>
    <dgm:cxn modelId="{275A238C-AE97-4185-B330-BB65C7BE54B3}" type="presParOf" srcId="{A18311F5-9279-4EA5-AF6C-F9A9B3811309}" destId="{2854FFBA-A1F5-4CC4-AF4C-42B772E2F829}" srcOrd="0" destOrd="0" presId="urn:microsoft.com/office/officeart/2005/8/layout/cycle2"/>
    <dgm:cxn modelId="{3F3F4B54-B59A-4276-B54E-90733AC6263F}" type="presParOf" srcId="{2A2E77A3-C56C-47A2-99E6-F7519D737C08}" destId="{13E658FF-A2A1-4F1D-BD44-C92EF84C3D92}" srcOrd="2" destOrd="0" presId="urn:microsoft.com/office/officeart/2005/8/layout/cycle2"/>
    <dgm:cxn modelId="{B442A18E-B642-4695-9BA5-21290296D522}" type="presParOf" srcId="{2A2E77A3-C56C-47A2-99E6-F7519D737C08}" destId="{B4F0FBC5-2B7A-4BB9-894C-BA3345F65043}" srcOrd="3" destOrd="0" presId="urn:microsoft.com/office/officeart/2005/8/layout/cycle2"/>
    <dgm:cxn modelId="{582C030C-6BE0-4425-84BF-267F8D170ED5}" type="presParOf" srcId="{B4F0FBC5-2B7A-4BB9-894C-BA3345F65043}" destId="{C1417241-5483-4607-8F3F-67BBBE35163C}" srcOrd="0" destOrd="0" presId="urn:microsoft.com/office/officeart/2005/8/layout/cycle2"/>
    <dgm:cxn modelId="{7AA090ED-5EC0-4F77-B6BB-3584094F8494}" type="presParOf" srcId="{2A2E77A3-C56C-47A2-99E6-F7519D737C08}" destId="{4766664F-3F03-4093-8B3F-04C6D69EE473}" srcOrd="4" destOrd="0" presId="urn:microsoft.com/office/officeart/2005/8/layout/cycle2"/>
    <dgm:cxn modelId="{8B0AF544-9886-4A84-B400-2B3BDC5E989B}" type="presParOf" srcId="{2A2E77A3-C56C-47A2-99E6-F7519D737C08}" destId="{3F16521B-5369-4970-BEFA-AEF9D4C5571F}" srcOrd="5" destOrd="0" presId="urn:microsoft.com/office/officeart/2005/8/layout/cycle2"/>
    <dgm:cxn modelId="{6B080F33-66D6-4036-91B0-E353C63D349D}" type="presParOf" srcId="{3F16521B-5369-4970-BEFA-AEF9D4C5571F}" destId="{2ABA47DD-FCAC-47B4-BAC6-7B73E69FABD7}" srcOrd="0" destOrd="0" presId="urn:microsoft.com/office/officeart/2005/8/layout/cycle2"/>
    <dgm:cxn modelId="{EC76EF41-7B13-4382-B2B0-40E819FA5D82}" type="presParOf" srcId="{2A2E77A3-C56C-47A2-99E6-F7519D737C08}" destId="{A125D167-7C5F-4D25-A381-ABE836EF3C48}" srcOrd="6" destOrd="0" presId="urn:microsoft.com/office/officeart/2005/8/layout/cycle2"/>
    <dgm:cxn modelId="{4EF261FC-9B39-4E1F-9AC3-BE30252A8D25}" type="presParOf" srcId="{2A2E77A3-C56C-47A2-99E6-F7519D737C08}" destId="{E1842286-FFC4-44AC-A789-0A221A8B7845}" srcOrd="7" destOrd="0" presId="urn:microsoft.com/office/officeart/2005/8/layout/cycle2"/>
    <dgm:cxn modelId="{A7DD9082-5518-41C0-8246-C037A6FB8CE7}" type="presParOf" srcId="{E1842286-FFC4-44AC-A789-0A221A8B7845}" destId="{2F9A54CC-3E60-4256-A25C-2DC6EB2C503F}" srcOrd="0" destOrd="0" presId="urn:microsoft.com/office/officeart/2005/8/layout/cycle2"/>
    <dgm:cxn modelId="{D2959FD5-3FBC-4907-A2B1-680B82824844}" type="presParOf" srcId="{2A2E77A3-C56C-47A2-99E6-F7519D737C08}" destId="{535B9350-75BF-43AF-B04D-F0B3CC691119}" srcOrd="8" destOrd="0" presId="urn:microsoft.com/office/officeart/2005/8/layout/cycle2"/>
    <dgm:cxn modelId="{F9DE624B-383F-49F8-84EE-4C7A235BBBBB}" type="presParOf" srcId="{2A2E77A3-C56C-47A2-99E6-F7519D737C08}" destId="{C6D67523-16DF-4640-ACB1-828478298EEA}" srcOrd="9" destOrd="0" presId="urn:microsoft.com/office/officeart/2005/8/layout/cycle2"/>
    <dgm:cxn modelId="{06073680-C017-4A28-B901-F0D17C9DEBCE}" type="presParOf" srcId="{C6D67523-16DF-4640-ACB1-828478298EEA}" destId="{C6E0272C-8EB4-4FFC-90FC-85FB06A2083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9ED1996-EE3B-4347-B9F7-7F0656400CA5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792AF9FD-0083-42A2-86C0-FEF19487C026}">
      <dgm:prSet phldrT="[Text]" phldr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IN"/>
        </a:p>
      </dgm:t>
    </dgm:pt>
    <dgm:pt modelId="{3096B2BE-8251-461D-8C66-F3C91F192AC2}" type="parTrans" cxnId="{8329A51D-0193-46DD-9421-19DB486CFECF}">
      <dgm:prSet/>
      <dgm:spPr/>
      <dgm:t>
        <a:bodyPr/>
        <a:lstStyle/>
        <a:p>
          <a:endParaRPr lang="en-IN"/>
        </a:p>
      </dgm:t>
    </dgm:pt>
    <dgm:pt modelId="{6358172D-BA29-4671-8E6A-3F8DF5CB8124}" type="sibTrans" cxnId="{8329A51D-0193-46DD-9421-19DB486CFECF}">
      <dgm:prSet/>
      <dgm:spPr/>
      <dgm:t>
        <a:bodyPr/>
        <a:lstStyle/>
        <a:p>
          <a:endParaRPr lang="en-IN"/>
        </a:p>
      </dgm:t>
    </dgm:pt>
    <dgm:pt modelId="{EF8EC67E-78D4-45A4-96BA-8E3B61EC532D}">
      <dgm:prSet phldrT="[Text]" phldr="1"/>
      <dgm:spPr>
        <a:solidFill>
          <a:schemeClr val="bg2">
            <a:lumMod val="90000"/>
          </a:schemeClr>
        </a:solidFill>
      </dgm:spPr>
      <dgm:t>
        <a:bodyPr/>
        <a:lstStyle/>
        <a:p>
          <a:endParaRPr lang="en-IN"/>
        </a:p>
      </dgm:t>
    </dgm:pt>
    <dgm:pt modelId="{B87B6B18-060D-4156-9486-7FF8E62FFDF8}" type="parTrans" cxnId="{3BFC1D03-E407-40AE-8FB0-D0F6D8D70C14}">
      <dgm:prSet/>
      <dgm:spPr/>
      <dgm:t>
        <a:bodyPr/>
        <a:lstStyle/>
        <a:p>
          <a:endParaRPr lang="en-IN"/>
        </a:p>
      </dgm:t>
    </dgm:pt>
    <dgm:pt modelId="{E1EF1DF5-1458-4CDC-9B9D-6AAE381A2636}" type="sibTrans" cxnId="{3BFC1D03-E407-40AE-8FB0-D0F6D8D70C14}">
      <dgm:prSet/>
      <dgm:spPr/>
      <dgm:t>
        <a:bodyPr/>
        <a:lstStyle/>
        <a:p>
          <a:endParaRPr lang="en-IN"/>
        </a:p>
      </dgm:t>
    </dgm:pt>
    <dgm:pt modelId="{50941A19-89D7-4958-982B-154B1698EF65}">
      <dgm:prSet phldrT="[Text]" phldr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en-IN"/>
        </a:p>
      </dgm:t>
    </dgm:pt>
    <dgm:pt modelId="{47F317D8-B83F-4A60-8E9C-3C81EE88EA9E}" type="parTrans" cxnId="{8F200DBA-1B5E-4B13-A8FD-A74A05163056}">
      <dgm:prSet/>
      <dgm:spPr/>
      <dgm:t>
        <a:bodyPr/>
        <a:lstStyle/>
        <a:p>
          <a:endParaRPr lang="en-IN"/>
        </a:p>
      </dgm:t>
    </dgm:pt>
    <dgm:pt modelId="{759DD4DA-E956-4736-A986-1978A3BA5096}" type="sibTrans" cxnId="{8F200DBA-1B5E-4B13-A8FD-A74A05163056}">
      <dgm:prSet/>
      <dgm:spPr/>
      <dgm:t>
        <a:bodyPr/>
        <a:lstStyle/>
        <a:p>
          <a:endParaRPr lang="en-IN"/>
        </a:p>
      </dgm:t>
    </dgm:pt>
    <dgm:pt modelId="{674BD0C3-453B-4AFD-B7D5-32E51B141295}">
      <dgm:prSet phldrT="[Text]" phldr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en-IN"/>
        </a:p>
      </dgm:t>
    </dgm:pt>
    <dgm:pt modelId="{089F5C98-2CED-4B9D-96F7-E4A762D81BFF}" type="parTrans" cxnId="{3477295C-EEAE-432E-A0B1-6C279F419333}">
      <dgm:prSet/>
      <dgm:spPr/>
      <dgm:t>
        <a:bodyPr/>
        <a:lstStyle/>
        <a:p>
          <a:endParaRPr lang="en-IN"/>
        </a:p>
      </dgm:t>
    </dgm:pt>
    <dgm:pt modelId="{B899DC67-19F5-4B42-ABB6-980A089D34C9}" type="sibTrans" cxnId="{3477295C-EEAE-432E-A0B1-6C279F419333}">
      <dgm:prSet/>
      <dgm:spPr/>
      <dgm:t>
        <a:bodyPr/>
        <a:lstStyle/>
        <a:p>
          <a:endParaRPr lang="en-IN"/>
        </a:p>
      </dgm:t>
    </dgm:pt>
    <dgm:pt modelId="{0A008ACE-352F-49DC-9851-E59C2B57EBC3}">
      <dgm:prSet phldrT="[Text]" phldr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n-IN"/>
        </a:p>
      </dgm:t>
    </dgm:pt>
    <dgm:pt modelId="{27F51DC1-38D3-441B-8640-E01ED7075777}" type="parTrans" cxnId="{3E1A8CDF-F8D8-4C4A-A718-D3B322CDDCE8}">
      <dgm:prSet/>
      <dgm:spPr/>
      <dgm:t>
        <a:bodyPr/>
        <a:lstStyle/>
        <a:p>
          <a:endParaRPr lang="en-IN"/>
        </a:p>
      </dgm:t>
    </dgm:pt>
    <dgm:pt modelId="{ADF4F74B-ECBC-4D5F-9436-F8CEDF3B3EA5}" type="sibTrans" cxnId="{3E1A8CDF-F8D8-4C4A-A718-D3B322CDDCE8}">
      <dgm:prSet/>
      <dgm:spPr/>
      <dgm:t>
        <a:bodyPr/>
        <a:lstStyle/>
        <a:p>
          <a:endParaRPr lang="en-IN"/>
        </a:p>
      </dgm:t>
    </dgm:pt>
    <dgm:pt modelId="{2A2E77A3-C56C-47A2-99E6-F7519D737C08}" type="pres">
      <dgm:prSet presAssocID="{49ED1996-EE3B-4347-B9F7-7F0656400CA5}" presName="cycle" presStyleCnt="0">
        <dgm:presLayoutVars>
          <dgm:dir/>
          <dgm:resizeHandles val="exact"/>
        </dgm:presLayoutVars>
      </dgm:prSet>
      <dgm:spPr/>
    </dgm:pt>
    <dgm:pt modelId="{A33F2F14-F06C-4D25-BF96-3F7F2481C70F}" type="pres">
      <dgm:prSet presAssocID="{792AF9FD-0083-42A2-86C0-FEF19487C026}" presName="node" presStyleLbl="node1" presStyleIdx="0" presStyleCnt="5">
        <dgm:presLayoutVars>
          <dgm:bulletEnabled val="1"/>
        </dgm:presLayoutVars>
      </dgm:prSet>
      <dgm:spPr/>
    </dgm:pt>
    <dgm:pt modelId="{A18311F5-9279-4EA5-AF6C-F9A9B3811309}" type="pres">
      <dgm:prSet presAssocID="{6358172D-BA29-4671-8E6A-3F8DF5CB8124}" presName="sibTrans" presStyleLbl="sibTrans2D1" presStyleIdx="0" presStyleCnt="5"/>
      <dgm:spPr/>
    </dgm:pt>
    <dgm:pt modelId="{2854FFBA-A1F5-4CC4-AF4C-42B772E2F829}" type="pres">
      <dgm:prSet presAssocID="{6358172D-BA29-4671-8E6A-3F8DF5CB8124}" presName="connectorText" presStyleLbl="sibTrans2D1" presStyleIdx="0" presStyleCnt="5"/>
      <dgm:spPr/>
    </dgm:pt>
    <dgm:pt modelId="{13E658FF-A2A1-4F1D-BD44-C92EF84C3D92}" type="pres">
      <dgm:prSet presAssocID="{EF8EC67E-78D4-45A4-96BA-8E3B61EC532D}" presName="node" presStyleLbl="node1" presStyleIdx="1" presStyleCnt="5">
        <dgm:presLayoutVars>
          <dgm:bulletEnabled val="1"/>
        </dgm:presLayoutVars>
      </dgm:prSet>
      <dgm:spPr/>
    </dgm:pt>
    <dgm:pt modelId="{B4F0FBC5-2B7A-4BB9-894C-BA3345F65043}" type="pres">
      <dgm:prSet presAssocID="{E1EF1DF5-1458-4CDC-9B9D-6AAE381A2636}" presName="sibTrans" presStyleLbl="sibTrans2D1" presStyleIdx="1" presStyleCnt="5"/>
      <dgm:spPr/>
    </dgm:pt>
    <dgm:pt modelId="{C1417241-5483-4607-8F3F-67BBBE35163C}" type="pres">
      <dgm:prSet presAssocID="{E1EF1DF5-1458-4CDC-9B9D-6AAE381A2636}" presName="connectorText" presStyleLbl="sibTrans2D1" presStyleIdx="1" presStyleCnt="5"/>
      <dgm:spPr/>
    </dgm:pt>
    <dgm:pt modelId="{4766664F-3F03-4093-8B3F-04C6D69EE473}" type="pres">
      <dgm:prSet presAssocID="{50941A19-89D7-4958-982B-154B1698EF65}" presName="node" presStyleLbl="node1" presStyleIdx="2" presStyleCnt="5">
        <dgm:presLayoutVars>
          <dgm:bulletEnabled val="1"/>
        </dgm:presLayoutVars>
      </dgm:prSet>
      <dgm:spPr/>
    </dgm:pt>
    <dgm:pt modelId="{3F16521B-5369-4970-BEFA-AEF9D4C5571F}" type="pres">
      <dgm:prSet presAssocID="{759DD4DA-E956-4736-A986-1978A3BA5096}" presName="sibTrans" presStyleLbl="sibTrans2D1" presStyleIdx="2" presStyleCnt="5"/>
      <dgm:spPr/>
    </dgm:pt>
    <dgm:pt modelId="{2ABA47DD-FCAC-47B4-BAC6-7B73E69FABD7}" type="pres">
      <dgm:prSet presAssocID="{759DD4DA-E956-4736-A986-1978A3BA5096}" presName="connectorText" presStyleLbl="sibTrans2D1" presStyleIdx="2" presStyleCnt="5"/>
      <dgm:spPr/>
    </dgm:pt>
    <dgm:pt modelId="{A125D167-7C5F-4D25-A381-ABE836EF3C48}" type="pres">
      <dgm:prSet presAssocID="{674BD0C3-453B-4AFD-B7D5-32E51B141295}" presName="node" presStyleLbl="node1" presStyleIdx="3" presStyleCnt="5">
        <dgm:presLayoutVars>
          <dgm:bulletEnabled val="1"/>
        </dgm:presLayoutVars>
      </dgm:prSet>
      <dgm:spPr/>
    </dgm:pt>
    <dgm:pt modelId="{E1842286-FFC4-44AC-A789-0A221A8B7845}" type="pres">
      <dgm:prSet presAssocID="{B899DC67-19F5-4B42-ABB6-980A089D34C9}" presName="sibTrans" presStyleLbl="sibTrans2D1" presStyleIdx="3" presStyleCnt="5"/>
      <dgm:spPr/>
    </dgm:pt>
    <dgm:pt modelId="{2F9A54CC-3E60-4256-A25C-2DC6EB2C503F}" type="pres">
      <dgm:prSet presAssocID="{B899DC67-19F5-4B42-ABB6-980A089D34C9}" presName="connectorText" presStyleLbl="sibTrans2D1" presStyleIdx="3" presStyleCnt="5"/>
      <dgm:spPr/>
    </dgm:pt>
    <dgm:pt modelId="{535B9350-75BF-43AF-B04D-F0B3CC691119}" type="pres">
      <dgm:prSet presAssocID="{0A008ACE-352F-49DC-9851-E59C2B57EBC3}" presName="node" presStyleLbl="node1" presStyleIdx="4" presStyleCnt="5">
        <dgm:presLayoutVars>
          <dgm:bulletEnabled val="1"/>
        </dgm:presLayoutVars>
      </dgm:prSet>
      <dgm:spPr/>
    </dgm:pt>
    <dgm:pt modelId="{C6D67523-16DF-4640-ACB1-828478298EEA}" type="pres">
      <dgm:prSet presAssocID="{ADF4F74B-ECBC-4D5F-9436-F8CEDF3B3EA5}" presName="sibTrans" presStyleLbl="sibTrans2D1" presStyleIdx="4" presStyleCnt="5"/>
      <dgm:spPr/>
    </dgm:pt>
    <dgm:pt modelId="{C6E0272C-8EB4-4FFC-90FC-85FB06A20831}" type="pres">
      <dgm:prSet presAssocID="{ADF4F74B-ECBC-4D5F-9436-F8CEDF3B3EA5}" presName="connectorText" presStyleLbl="sibTrans2D1" presStyleIdx="4" presStyleCnt="5"/>
      <dgm:spPr/>
    </dgm:pt>
  </dgm:ptLst>
  <dgm:cxnLst>
    <dgm:cxn modelId="{3BFC1D03-E407-40AE-8FB0-D0F6D8D70C14}" srcId="{49ED1996-EE3B-4347-B9F7-7F0656400CA5}" destId="{EF8EC67E-78D4-45A4-96BA-8E3B61EC532D}" srcOrd="1" destOrd="0" parTransId="{B87B6B18-060D-4156-9486-7FF8E62FFDF8}" sibTransId="{E1EF1DF5-1458-4CDC-9B9D-6AAE381A2636}"/>
    <dgm:cxn modelId="{28A17D03-CEA4-45EA-A84A-0D0993EBE2FF}" type="presOf" srcId="{0A008ACE-352F-49DC-9851-E59C2B57EBC3}" destId="{535B9350-75BF-43AF-B04D-F0B3CC691119}" srcOrd="0" destOrd="0" presId="urn:microsoft.com/office/officeart/2005/8/layout/cycle2"/>
    <dgm:cxn modelId="{C6988E03-12CB-43C6-A450-55FCCA998D24}" type="presOf" srcId="{E1EF1DF5-1458-4CDC-9B9D-6AAE381A2636}" destId="{B4F0FBC5-2B7A-4BB9-894C-BA3345F65043}" srcOrd="0" destOrd="0" presId="urn:microsoft.com/office/officeart/2005/8/layout/cycle2"/>
    <dgm:cxn modelId="{8329A51D-0193-46DD-9421-19DB486CFECF}" srcId="{49ED1996-EE3B-4347-B9F7-7F0656400CA5}" destId="{792AF9FD-0083-42A2-86C0-FEF19487C026}" srcOrd="0" destOrd="0" parTransId="{3096B2BE-8251-461D-8C66-F3C91F192AC2}" sibTransId="{6358172D-BA29-4671-8E6A-3F8DF5CB8124}"/>
    <dgm:cxn modelId="{3477295C-EEAE-432E-A0B1-6C279F419333}" srcId="{49ED1996-EE3B-4347-B9F7-7F0656400CA5}" destId="{674BD0C3-453B-4AFD-B7D5-32E51B141295}" srcOrd="3" destOrd="0" parTransId="{089F5C98-2CED-4B9D-96F7-E4A762D81BFF}" sibTransId="{B899DC67-19F5-4B42-ABB6-980A089D34C9}"/>
    <dgm:cxn modelId="{EE922163-AA93-4223-A62E-0B9E4A6E2612}" type="presOf" srcId="{50941A19-89D7-4958-982B-154B1698EF65}" destId="{4766664F-3F03-4093-8B3F-04C6D69EE473}" srcOrd="0" destOrd="0" presId="urn:microsoft.com/office/officeart/2005/8/layout/cycle2"/>
    <dgm:cxn modelId="{CFBA706B-BA18-4B8F-8969-BDAD307A6CF0}" type="presOf" srcId="{6358172D-BA29-4671-8E6A-3F8DF5CB8124}" destId="{2854FFBA-A1F5-4CC4-AF4C-42B772E2F829}" srcOrd="1" destOrd="0" presId="urn:microsoft.com/office/officeart/2005/8/layout/cycle2"/>
    <dgm:cxn modelId="{EE8D646C-1ADF-41FD-A4C2-565631EB4067}" type="presOf" srcId="{B899DC67-19F5-4B42-ABB6-980A089D34C9}" destId="{E1842286-FFC4-44AC-A789-0A221A8B7845}" srcOrd="0" destOrd="0" presId="urn:microsoft.com/office/officeart/2005/8/layout/cycle2"/>
    <dgm:cxn modelId="{74EA3F6E-533F-4AAD-9550-DBDE1D3F1C74}" type="presOf" srcId="{B899DC67-19F5-4B42-ABB6-980A089D34C9}" destId="{2F9A54CC-3E60-4256-A25C-2DC6EB2C503F}" srcOrd="1" destOrd="0" presId="urn:microsoft.com/office/officeart/2005/8/layout/cycle2"/>
    <dgm:cxn modelId="{DF2E5B6F-738B-4F5E-95B0-C54A17EB67D0}" type="presOf" srcId="{792AF9FD-0083-42A2-86C0-FEF19487C026}" destId="{A33F2F14-F06C-4D25-BF96-3F7F2481C70F}" srcOrd="0" destOrd="0" presId="urn:microsoft.com/office/officeart/2005/8/layout/cycle2"/>
    <dgm:cxn modelId="{2D8BAA74-FC4E-4D4C-A1AC-09DDCF0B26C9}" type="presOf" srcId="{674BD0C3-453B-4AFD-B7D5-32E51B141295}" destId="{A125D167-7C5F-4D25-A381-ABE836EF3C48}" srcOrd="0" destOrd="0" presId="urn:microsoft.com/office/officeart/2005/8/layout/cycle2"/>
    <dgm:cxn modelId="{051B4179-9D6D-4312-BF77-E501D7001CF9}" type="presOf" srcId="{ADF4F74B-ECBC-4D5F-9436-F8CEDF3B3EA5}" destId="{C6E0272C-8EB4-4FFC-90FC-85FB06A20831}" srcOrd="1" destOrd="0" presId="urn:microsoft.com/office/officeart/2005/8/layout/cycle2"/>
    <dgm:cxn modelId="{AB2A957B-38D8-47F6-AC22-039DC5D45422}" type="presOf" srcId="{EF8EC67E-78D4-45A4-96BA-8E3B61EC532D}" destId="{13E658FF-A2A1-4F1D-BD44-C92EF84C3D92}" srcOrd="0" destOrd="0" presId="urn:microsoft.com/office/officeart/2005/8/layout/cycle2"/>
    <dgm:cxn modelId="{9E708D9E-6928-4D36-A323-F4BFEA07966E}" type="presOf" srcId="{6358172D-BA29-4671-8E6A-3F8DF5CB8124}" destId="{A18311F5-9279-4EA5-AF6C-F9A9B3811309}" srcOrd="0" destOrd="0" presId="urn:microsoft.com/office/officeart/2005/8/layout/cycle2"/>
    <dgm:cxn modelId="{00606FA5-4A9B-4161-9E7A-EC7F25B10FF7}" type="presOf" srcId="{E1EF1DF5-1458-4CDC-9B9D-6AAE381A2636}" destId="{C1417241-5483-4607-8F3F-67BBBE35163C}" srcOrd="1" destOrd="0" presId="urn:microsoft.com/office/officeart/2005/8/layout/cycle2"/>
    <dgm:cxn modelId="{8F200DBA-1B5E-4B13-A8FD-A74A05163056}" srcId="{49ED1996-EE3B-4347-B9F7-7F0656400CA5}" destId="{50941A19-89D7-4958-982B-154B1698EF65}" srcOrd="2" destOrd="0" parTransId="{47F317D8-B83F-4A60-8E9C-3C81EE88EA9E}" sibTransId="{759DD4DA-E956-4736-A986-1978A3BA5096}"/>
    <dgm:cxn modelId="{26CB1CC6-9E6E-48D7-9B02-C07967E9CDFB}" type="presOf" srcId="{49ED1996-EE3B-4347-B9F7-7F0656400CA5}" destId="{2A2E77A3-C56C-47A2-99E6-F7519D737C08}" srcOrd="0" destOrd="0" presId="urn:microsoft.com/office/officeart/2005/8/layout/cycle2"/>
    <dgm:cxn modelId="{3E1A8CDF-F8D8-4C4A-A718-D3B322CDDCE8}" srcId="{49ED1996-EE3B-4347-B9F7-7F0656400CA5}" destId="{0A008ACE-352F-49DC-9851-E59C2B57EBC3}" srcOrd="4" destOrd="0" parTransId="{27F51DC1-38D3-441B-8640-E01ED7075777}" sibTransId="{ADF4F74B-ECBC-4D5F-9436-F8CEDF3B3EA5}"/>
    <dgm:cxn modelId="{A8D7C6E4-B4B9-4ECE-80F8-17442F6782FD}" type="presOf" srcId="{759DD4DA-E956-4736-A986-1978A3BA5096}" destId="{2ABA47DD-FCAC-47B4-BAC6-7B73E69FABD7}" srcOrd="1" destOrd="0" presId="urn:microsoft.com/office/officeart/2005/8/layout/cycle2"/>
    <dgm:cxn modelId="{9C77CAEC-30FA-4627-A888-5176DA95AFD6}" type="presOf" srcId="{759DD4DA-E956-4736-A986-1978A3BA5096}" destId="{3F16521B-5369-4970-BEFA-AEF9D4C5571F}" srcOrd="0" destOrd="0" presId="urn:microsoft.com/office/officeart/2005/8/layout/cycle2"/>
    <dgm:cxn modelId="{0D562CF4-2917-4D35-9DCD-FE66EB7A1EE7}" type="presOf" srcId="{ADF4F74B-ECBC-4D5F-9436-F8CEDF3B3EA5}" destId="{C6D67523-16DF-4640-ACB1-828478298EEA}" srcOrd="0" destOrd="0" presId="urn:microsoft.com/office/officeart/2005/8/layout/cycle2"/>
    <dgm:cxn modelId="{330A35DB-DB05-43D6-BD44-6D7036D0926E}" type="presParOf" srcId="{2A2E77A3-C56C-47A2-99E6-F7519D737C08}" destId="{A33F2F14-F06C-4D25-BF96-3F7F2481C70F}" srcOrd="0" destOrd="0" presId="urn:microsoft.com/office/officeart/2005/8/layout/cycle2"/>
    <dgm:cxn modelId="{F516F3F8-3EDE-4FEA-AECA-46E81E721F83}" type="presParOf" srcId="{2A2E77A3-C56C-47A2-99E6-F7519D737C08}" destId="{A18311F5-9279-4EA5-AF6C-F9A9B3811309}" srcOrd="1" destOrd="0" presId="urn:microsoft.com/office/officeart/2005/8/layout/cycle2"/>
    <dgm:cxn modelId="{275A238C-AE97-4185-B330-BB65C7BE54B3}" type="presParOf" srcId="{A18311F5-9279-4EA5-AF6C-F9A9B3811309}" destId="{2854FFBA-A1F5-4CC4-AF4C-42B772E2F829}" srcOrd="0" destOrd="0" presId="urn:microsoft.com/office/officeart/2005/8/layout/cycle2"/>
    <dgm:cxn modelId="{3F3F4B54-B59A-4276-B54E-90733AC6263F}" type="presParOf" srcId="{2A2E77A3-C56C-47A2-99E6-F7519D737C08}" destId="{13E658FF-A2A1-4F1D-BD44-C92EF84C3D92}" srcOrd="2" destOrd="0" presId="urn:microsoft.com/office/officeart/2005/8/layout/cycle2"/>
    <dgm:cxn modelId="{B442A18E-B642-4695-9BA5-21290296D522}" type="presParOf" srcId="{2A2E77A3-C56C-47A2-99E6-F7519D737C08}" destId="{B4F0FBC5-2B7A-4BB9-894C-BA3345F65043}" srcOrd="3" destOrd="0" presId="urn:microsoft.com/office/officeart/2005/8/layout/cycle2"/>
    <dgm:cxn modelId="{582C030C-6BE0-4425-84BF-267F8D170ED5}" type="presParOf" srcId="{B4F0FBC5-2B7A-4BB9-894C-BA3345F65043}" destId="{C1417241-5483-4607-8F3F-67BBBE35163C}" srcOrd="0" destOrd="0" presId="urn:microsoft.com/office/officeart/2005/8/layout/cycle2"/>
    <dgm:cxn modelId="{7AA090ED-5EC0-4F77-B6BB-3584094F8494}" type="presParOf" srcId="{2A2E77A3-C56C-47A2-99E6-F7519D737C08}" destId="{4766664F-3F03-4093-8B3F-04C6D69EE473}" srcOrd="4" destOrd="0" presId="urn:microsoft.com/office/officeart/2005/8/layout/cycle2"/>
    <dgm:cxn modelId="{8B0AF544-9886-4A84-B400-2B3BDC5E989B}" type="presParOf" srcId="{2A2E77A3-C56C-47A2-99E6-F7519D737C08}" destId="{3F16521B-5369-4970-BEFA-AEF9D4C5571F}" srcOrd="5" destOrd="0" presId="urn:microsoft.com/office/officeart/2005/8/layout/cycle2"/>
    <dgm:cxn modelId="{6B080F33-66D6-4036-91B0-E353C63D349D}" type="presParOf" srcId="{3F16521B-5369-4970-BEFA-AEF9D4C5571F}" destId="{2ABA47DD-FCAC-47B4-BAC6-7B73E69FABD7}" srcOrd="0" destOrd="0" presId="urn:microsoft.com/office/officeart/2005/8/layout/cycle2"/>
    <dgm:cxn modelId="{EC76EF41-7B13-4382-B2B0-40E819FA5D82}" type="presParOf" srcId="{2A2E77A3-C56C-47A2-99E6-F7519D737C08}" destId="{A125D167-7C5F-4D25-A381-ABE836EF3C48}" srcOrd="6" destOrd="0" presId="urn:microsoft.com/office/officeart/2005/8/layout/cycle2"/>
    <dgm:cxn modelId="{4EF261FC-9B39-4E1F-9AC3-BE30252A8D25}" type="presParOf" srcId="{2A2E77A3-C56C-47A2-99E6-F7519D737C08}" destId="{E1842286-FFC4-44AC-A789-0A221A8B7845}" srcOrd="7" destOrd="0" presId="urn:microsoft.com/office/officeart/2005/8/layout/cycle2"/>
    <dgm:cxn modelId="{A7DD9082-5518-41C0-8246-C037A6FB8CE7}" type="presParOf" srcId="{E1842286-FFC4-44AC-A789-0A221A8B7845}" destId="{2F9A54CC-3E60-4256-A25C-2DC6EB2C503F}" srcOrd="0" destOrd="0" presId="urn:microsoft.com/office/officeart/2005/8/layout/cycle2"/>
    <dgm:cxn modelId="{D2959FD5-3FBC-4907-A2B1-680B82824844}" type="presParOf" srcId="{2A2E77A3-C56C-47A2-99E6-F7519D737C08}" destId="{535B9350-75BF-43AF-B04D-F0B3CC691119}" srcOrd="8" destOrd="0" presId="urn:microsoft.com/office/officeart/2005/8/layout/cycle2"/>
    <dgm:cxn modelId="{F9DE624B-383F-49F8-84EE-4C7A235BBBBB}" type="presParOf" srcId="{2A2E77A3-C56C-47A2-99E6-F7519D737C08}" destId="{C6D67523-16DF-4640-ACB1-828478298EEA}" srcOrd="9" destOrd="0" presId="urn:microsoft.com/office/officeart/2005/8/layout/cycle2"/>
    <dgm:cxn modelId="{06073680-C017-4A28-B901-F0D17C9DEBCE}" type="presParOf" srcId="{C6D67523-16DF-4640-ACB1-828478298EEA}" destId="{C6E0272C-8EB4-4FFC-90FC-85FB06A2083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327CB5E-4369-45B5-B8D8-A9C424DA2983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0"/>
      <dgm:spPr/>
      <dgm:t>
        <a:bodyPr/>
        <a:lstStyle/>
        <a:p>
          <a:endParaRPr lang="en-IN"/>
        </a:p>
      </dgm:t>
    </dgm:pt>
    <dgm:pt modelId="{2669DCE0-F511-4B4A-B930-959777A7CD27}">
      <dgm:prSet phldrT="[Text]" phldr="1" custT="1"/>
      <dgm:spPr/>
      <dgm:t>
        <a:bodyPr/>
        <a:lstStyle/>
        <a:p>
          <a:endParaRPr lang="en-IN" sz="1200"/>
        </a:p>
      </dgm:t>
    </dgm:pt>
    <dgm:pt modelId="{A185E9BA-5395-418A-8B99-4DA6E316FD3C}" type="parTrans" cxnId="{3F672378-76F8-4081-BE4F-8F11167FD17C}">
      <dgm:prSet/>
      <dgm:spPr/>
      <dgm:t>
        <a:bodyPr/>
        <a:lstStyle/>
        <a:p>
          <a:endParaRPr lang="en-IN" sz="1200"/>
        </a:p>
      </dgm:t>
    </dgm:pt>
    <dgm:pt modelId="{1AD7F136-85A7-43EB-B9CE-67A30E53FC9B}" type="sibTrans" cxnId="{3F672378-76F8-4081-BE4F-8F11167FD17C}">
      <dgm:prSet/>
      <dgm:spPr/>
      <dgm:t>
        <a:bodyPr/>
        <a:lstStyle/>
        <a:p>
          <a:endParaRPr lang="en-IN" sz="1200"/>
        </a:p>
      </dgm:t>
    </dgm:pt>
    <dgm:pt modelId="{DAB496EB-102F-4FF3-9F63-5822CFE5B251}" type="asst">
      <dgm:prSet phldrT="[Text]" phldr="1" custT="1"/>
      <dgm:spPr/>
      <dgm:t>
        <a:bodyPr/>
        <a:lstStyle/>
        <a:p>
          <a:endParaRPr lang="en-IN" sz="1200"/>
        </a:p>
      </dgm:t>
    </dgm:pt>
    <dgm:pt modelId="{401C7E8A-392B-4465-8DEA-2D6AF83F9E43}" type="parTrans" cxnId="{8C15BFCD-9EBD-43E5-856A-C4FCE619DAAD}">
      <dgm:prSet/>
      <dgm:spPr/>
      <dgm:t>
        <a:bodyPr/>
        <a:lstStyle/>
        <a:p>
          <a:endParaRPr lang="en-IN" sz="1200"/>
        </a:p>
      </dgm:t>
    </dgm:pt>
    <dgm:pt modelId="{9969ACB2-6B38-4DE9-BC30-1FD0587CD4B4}" type="sibTrans" cxnId="{8C15BFCD-9EBD-43E5-856A-C4FCE619DAAD}">
      <dgm:prSet/>
      <dgm:spPr/>
      <dgm:t>
        <a:bodyPr/>
        <a:lstStyle/>
        <a:p>
          <a:endParaRPr lang="en-IN" sz="1200"/>
        </a:p>
      </dgm:t>
    </dgm:pt>
    <dgm:pt modelId="{4BC44B21-CEC7-4AE6-860B-173316F27F0A}">
      <dgm:prSet phldrT="[Text]" phldr="1" custT="1"/>
      <dgm:spPr/>
      <dgm:t>
        <a:bodyPr/>
        <a:lstStyle/>
        <a:p>
          <a:endParaRPr lang="en-IN" sz="1200"/>
        </a:p>
      </dgm:t>
    </dgm:pt>
    <dgm:pt modelId="{3B2BDB78-592D-4D13-B499-749CBD974442}" type="parTrans" cxnId="{C6DE3197-CC8E-42A9-A059-AA72A0B702B1}">
      <dgm:prSet/>
      <dgm:spPr/>
      <dgm:t>
        <a:bodyPr/>
        <a:lstStyle/>
        <a:p>
          <a:endParaRPr lang="en-IN" sz="1200"/>
        </a:p>
      </dgm:t>
    </dgm:pt>
    <dgm:pt modelId="{EF312F0A-2494-4F6C-B857-37D86CFAEBBE}" type="sibTrans" cxnId="{C6DE3197-CC8E-42A9-A059-AA72A0B702B1}">
      <dgm:prSet/>
      <dgm:spPr/>
      <dgm:t>
        <a:bodyPr/>
        <a:lstStyle/>
        <a:p>
          <a:endParaRPr lang="en-IN" sz="1200"/>
        </a:p>
      </dgm:t>
    </dgm:pt>
    <dgm:pt modelId="{A758B269-50AD-4375-9987-CB5C6D6DFAB9}">
      <dgm:prSet phldrT="[Text]" phldr="1" custT="1"/>
      <dgm:spPr/>
      <dgm:t>
        <a:bodyPr/>
        <a:lstStyle/>
        <a:p>
          <a:endParaRPr lang="en-IN" sz="1200" dirty="0"/>
        </a:p>
      </dgm:t>
    </dgm:pt>
    <dgm:pt modelId="{44C8C11C-37F7-4AD8-AB54-842335F92844}" type="parTrans" cxnId="{BBF6AE8F-6F7E-4C59-A7D7-FC5C1888B13B}">
      <dgm:prSet/>
      <dgm:spPr/>
      <dgm:t>
        <a:bodyPr/>
        <a:lstStyle/>
        <a:p>
          <a:endParaRPr lang="en-IN" sz="1200"/>
        </a:p>
      </dgm:t>
    </dgm:pt>
    <dgm:pt modelId="{BC70A9AE-99DF-4DD0-B830-80083F35E1D9}" type="sibTrans" cxnId="{BBF6AE8F-6F7E-4C59-A7D7-FC5C1888B13B}">
      <dgm:prSet/>
      <dgm:spPr/>
      <dgm:t>
        <a:bodyPr/>
        <a:lstStyle/>
        <a:p>
          <a:endParaRPr lang="en-IN" sz="1200"/>
        </a:p>
      </dgm:t>
    </dgm:pt>
    <dgm:pt modelId="{42485A93-DBE5-4E68-A115-75ACE60B0524}">
      <dgm:prSet phldrT="[Text]" phldr="1" custT="1"/>
      <dgm:spPr/>
      <dgm:t>
        <a:bodyPr/>
        <a:lstStyle/>
        <a:p>
          <a:endParaRPr lang="en-IN" sz="1200"/>
        </a:p>
      </dgm:t>
    </dgm:pt>
    <dgm:pt modelId="{C9858C80-38C7-4F0D-9B40-1CE4BC007533}" type="parTrans" cxnId="{0351B02B-9CA7-44D3-AE91-F9B244C77ED2}">
      <dgm:prSet/>
      <dgm:spPr/>
      <dgm:t>
        <a:bodyPr/>
        <a:lstStyle/>
        <a:p>
          <a:endParaRPr lang="en-IN" sz="1200"/>
        </a:p>
      </dgm:t>
    </dgm:pt>
    <dgm:pt modelId="{4285DCD6-BD55-43C1-8060-2597E56CBEFD}" type="sibTrans" cxnId="{0351B02B-9CA7-44D3-AE91-F9B244C77ED2}">
      <dgm:prSet/>
      <dgm:spPr/>
      <dgm:t>
        <a:bodyPr/>
        <a:lstStyle/>
        <a:p>
          <a:endParaRPr lang="en-IN" sz="1200"/>
        </a:p>
      </dgm:t>
    </dgm:pt>
    <dgm:pt modelId="{47CE9E92-FDD4-49C4-9F17-50A07220DC83}" type="pres">
      <dgm:prSet presAssocID="{1327CB5E-4369-45B5-B8D8-A9C424DA29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9C3D58C-9D43-4DF2-BEA3-4A7EAE475EA3}" type="pres">
      <dgm:prSet presAssocID="{2669DCE0-F511-4B4A-B930-959777A7CD27}" presName="hierRoot1" presStyleCnt="0">
        <dgm:presLayoutVars>
          <dgm:hierBranch val="init"/>
        </dgm:presLayoutVars>
      </dgm:prSet>
      <dgm:spPr/>
    </dgm:pt>
    <dgm:pt modelId="{F82F70F6-3799-44B5-A66C-391FBC578C3C}" type="pres">
      <dgm:prSet presAssocID="{2669DCE0-F511-4B4A-B930-959777A7CD27}" presName="rootComposite1" presStyleCnt="0"/>
      <dgm:spPr/>
    </dgm:pt>
    <dgm:pt modelId="{69D4F77F-0619-40BC-9049-68C1A53ED00B}" type="pres">
      <dgm:prSet presAssocID="{2669DCE0-F511-4B4A-B930-959777A7CD27}" presName="rootText1" presStyleLbl="node0" presStyleIdx="0" presStyleCnt="1">
        <dgm:presLayoutVars>
          <dgm:chPref val="3"/>
        </dgm:presLayoutVars>
      </dgm:prSet>
      <dgm:spPr/>
    </dgm:pt>
    <dgm:pt modelId="{A4C0A211-6B0F-4ACE-ACE5-516F026132E1}" type="pres">
      <dgm:prSet presAssocID="{2669DCE0-F511-4B4A-B930-959777A7CD27}" presName="rootConnector1" presStyleLbl="node1" presStyleIdx="0" presStyleCnt="0"/>
      <dgm:spPr/>
    </dgm:pt>
    <dgm:pt modelId="{922BB380-B02A-4FC3-BE78-B470165AB4EF}" type="pres">
      <dgm:prSet presAssocID="{2669DCE0-F511-4B4A-B930-959777A7CD27}" presName="hierChild2" presStyleCnt="0"/>
      <dgm:spPr/>
    </dgm:pt>
    <dgm:pt modelId="{348E0EB9-409F-476C-BAB3-339A35EE2952}" type="pres">
      <dgm:prSet presAssocID="{3B2BDB78-592D-4D13-B499-749CBD974442}" presName="Name37" presStyleLbl="parChTrans1D2" presStyleIdx="0" presStyleCnt="4"/>
      <dgm:spPr/>
    </dgm:pt>
    <dgm:pt modelId="{F50EF659-7664-490D-8FC9-6B2DFB952922}" type="pres">
      <dgm:prSet presAssocID="{4BC44B21-CEC7-4AE6-860B-173316F27F0A}" presName="hierRoot2" presStyleCnt="0">
        <dgm:presLayoutVars>
          <dgm:hierBranch val="init"/>
        </dgm:presLayoutVars>
      </dgm:prSet>
      <dgm:spPr/>
    </dgm:pt>
    <dgm:pt modelId="{322D6577-78C4-4CC3-9445-99099835662E}" type="pres">
      <dgm:prSet presAssocID="{4BC44B21-CEC7-4AE6-860B-173316F27F0A}" presName="rootComposite" presStyleCnt="0"/>
      <dgm:spPr/>
    </dgm:pt>
    <dgm:pt modelId="{E5B2FDF4-D820-4C01-952F-374DEE61D1CE}" type="pres">
      <dgm:prSet presAssocID="{4BC44B21-CEC7-4AE6-860B-173316F27F0A}" presName="rootText" presStyleLbl="node2" presStyleIdx="0" presStyleCnt="3">
        <dgm:presLayoutVars>
          <dgm:chPref val="3"/>
        </dgm:presLayoutVars>
      </dgm:prSet>
      <dgm:spPr/>
    </dgm:pt>
    <dgm:pt modelId="{E6E9BFF0-26D5-448D-8F9B-6D25021B5AEC}" type="pres">
      <dgm:prSet presAssocID="{4BC44B21-CEC7-4AE6-860B-173316F27F0A}" presName="rootConnector" presStyleLbl="node2" presStyleIdx="0" presStyleCnt="3"/>
      <dgm:spPr/>
    </dgm:pt>
    <dgm:pt modelId="{1ADF846E-281C-435C-80DC-62E8AB949BD8}" type="pres">
      <dgm:prSet presAssocID="{4BC44B21-CEC7-4AE6-860B-173316F27F0A}" presName="hierChild4" presStyleCnt="0"/>
      <dgm:spPr/>
    </dgm:pt>
    <dgm:pt modelId="{1F2B5F61-BBB2-4C80-B2E0-2B6177B6EA01}" type="pres">
      <dgm:prSet presAssocID="{4BC44B21-CEC7-4AE6-860B-173316F27F0A}" presName="hierChild5" presStyleCnt="0"/>
      <dgm:spPr/>
    </dgm:pt>
    <dgm:pt modelId="{F244E406-9361-4B47-A66F-9AF17ED39E7E}" type="pres">
      <dgm:prSet presAssocID="{44C8C11C-37F7-4AD8-AB54-842335F92844}" presName="Name37" presStyleLbl="parChTrans1D2" presStyleIdx="1" presStyleCnt="4"/>
      <dgm:spPr/>
    </dgm:pt>
    <dgm:pt modelId="{C751459C-C762-4ABC-BCFA-68F12E436125}" type="pres">
      <dgm:prSet presAssocID="{A758B269-50AD-4375-9987-CB5C6D6DFAB9}" presName="hierRoot2" presStyleCnt="0">
        <dgm:presLayoutVars>
          <dgm:hierBranch val="init"/>
        </dgm:presLayoutVars>
      </dgm:prSet>
      <dgm:spPr/>
    </dgm:pt>
    <dgm:pt modelId="{17F93B4D-05F1-4551-9827-8DA68CAB2AFB}" type="pres">
      <dgm:prSet presAssocID="{A758B269-50AD-4375-9987-CB5C6D6DFAB9}" presName="rootComposite" presStyleCnt="0"/>
      <dgm:spPr/>
    </dgm:pt>
    <dgm:pt modelId="{86EB8257-4C09-470C-8D48-6265964808E2}" type="pres">
      <dgm:prSet presAssocID="{A758B269-50AD-4375-9987-CB5C6D6DFAB9}" presName="rootText" presStyleLbl="node2" presStyleIdx="1" presStyleCnt="3">
        <dgm:presLayoutVars>
          <dgm:chPref val="3"/>
        </dgm:presLayoutVars>
      </dgm:prSet>
      <dgm:spPr/>
    </dgm:pt>
    <dgm:pt modelId="{589CCCDD-2586-41DB-B8F7-7EDC6E121A6E}" type="pres">
      <dgm:prSet presAssocID="{A758B269-50AD-4375-9987-CB5C6D6DFAB9}" presName="rootConnector" presStyleLbl="node2" presStyleIdx="1" presStyleCnt="3"/>
      <dgm:spPr/>
    </dgm:pt>
    <dgm:pt modelId="{838B4124-3998-4FD2-8C75-5633F8353E83}" type="pres">
      <dgm:prSet presAssocID="{A758B269-50AD-4375-9987-CB5C6D6DFAB9}" presName="hierChild4" presStyleCnt="0"/>
      <dgm:spPr/>
    </dgm:pt>
    <dgm:pt modelId="{202EC7C2-5CCF-415D-83DC-884AAAAE9ABF}" type="pres">
      <dgm:prSet presAssocID="{A758B269-50AD-4375-9987-CB5C6D6DFAB9}" presName="hierChild5" presStyleCnt="0"/>
      <dgm:spPr/>
    </dgm:pt>
    <dgm:pt modelId="{86A74E63-E27E-45A5-AB91-1B793FB54B25}" type="pres">
      <dgm:prSet presAssocID="{C9858C80-38C7-4F0D-9B40-1CE4BC007533}" presName="Name37" presStyleLbl="parChTrans1D2" presStyleIdx="2" presStyleCnt="4"/>
      <dgm:spPr/>
    </dgm:pt>
    <dgm:pt modelId="{5232395B-A2AD-418A-AF41-EF02525377D2}" type="pres">
      <dgm:prSet presAssocID="{42485A93-DBE5-4E68-A115-75ACE60B0524}" presName="hierRoot2" presStyleCnt="0">
        <dgm:presLayoutVars>
          <dgm:hierBranch val="init"/>
        </dgm:presLayoutVars>
      </dgm:prSet>
      <dgm:spPr/>
    </dgm:pt>
    <dgm:pt modelId="{7031C6F4-8C98-419B-B3FB-D5263EC1AE16}" type="pres">
      <dgm:prSet presAssocID="{42485A93-DBE5-4E68-A115-75ACE60B0524}" presName="rootComposite" presStyleCnt="0"/>
      <dgm:spPr/>
    </dgm:pt>
    <dgm:pt modelId="{EC75C041-6BDF-4EC4-ADEE-F7F3E47E6BF4}" type="pres">
      <dgm:prSet presAssocID="{42485A93-DBE5-4E68-A115-75ACE60B0524}" presName="rootText" presStyleLbl="node2" presStyleIdx="2" presStyleCnt="3">
        <dgm:presLayoutVars>
          <dgm:chPref val="3"/>
        </dgm:presLayoutVars>
      </dgm:prSet>
      <dgm:spPr/>
    </dgm:pt>
    <dgm:pt modelId="{E390D583-7331-4A0E-BF3E-E7E2ABB70607}" type="pres">
      <dgm:prSet presAssocID="{42485A93-DBE5-4E68-A115-75ACE60B0524}" presName="rootConnector" presStyleLbl="node2" presStyleIdx="2" presStyleCnt="3"/>
      <dgm:spPr/>
    </dgm:pt>
    <dgm:pt modelId="{7EC405F5-7A4B-4BD3-8477-AC0C02C37864}" type="pres">
      <dgm:prSet presAssocID="{42485A93-DBE5-4E68-A115-75ACE60B0524}" presName="hierChild4" presStyleCnt="0"/>
      <dgm:spPr/>
    </dgm:pt>
    <dgm:pt modelId="{1FAE8503-7187-4E62-8714-86392F60E6B4}" type="pres">
      <dgm:prSet presAssocID="{42485A93-DBE5-4E68-A115-75ACE60B0524}" presName="hierChild5" presStyleCnt="0"/>
      <dgm:spPr/>
    </dgm:pt>
    <dgm:pt modelId="{69C024DD-7395-43AA-8195-1C94ABD408C3}" type="pres">
      <dgm:prSet presAssocID="{2669DCE0-F511-4B4A-B930-959777A7CD27}" presName="hierChild3" presStyleCnt="0"/>
      <dgm:spPr/>
    </dgm:pt>
    <dgm:pt modelId="{7E9BE363-407A-4A8E-A7CC-479843B06810}" type="pres">
      <dgm:prSet presAssocID="{401C7E8A-392B-4465-8DEA-2D6AF83F9E43}" presName="Name111" presStyleLbl="parChTrans1D2" presStyleIdx="3" presStyleCnt="4"/>
      <dgm:spPr/>
    </dgm:pt>
    <dgm:pt modelId="{38C0FD3B-A010-4F3A-8299-5B9F9A1E188C}" type="pres">
      <dgm:prSet presAssocID="{DAB496EB-102F-4FF3-9F63-5822CFE5B251}" presName="hierRoot3" presStyleCnt="0">
        <dgm:presLayoutVars>
          <dgm:hierBranch val="init"/>
        </dgm:presLayoutVars>
      </dgm:prSet>
      <dgm:spPr/>
    </dgm:pt>
    <dgm:pt modelId="{D31561BE-195F-4F13-80E1-7A45443F978C}" type="pres">
      <dgm:prSet presAssocID="{DAB496EB-102F-4FF3-9F63-5822CFE5B251}" presName="rootComposite3" presStyleCnt="0"/>
      <dgm:spPr/>
    </dgm:pt>
    <dgm:pt modelId="{34FD3F10-9E8D-45D6-93D2-B2D17EB1DA82}" type="pres">
      <dgm:prSet presAssocID="{DAB496EB-102F-4FF3-9F63-5822CFE5B251}" presName="rootText3" presStyleLbl="asst1" presStyleIdx="0" presStyleCnt="1">
        <dgm:presLayoutVars>
          <dgm:chPref val="3"/>
        </dgm:presLayoutVars>
      </dgm:prSet>
      <dgm:spPr/>
    </dgm:pt>
    <dgm:pt modelId="{F0DDD9E4-E1A6-442A-8561-B89BFE6F071C}" type="pres">
      <dgm:prSet presAssocID="{DAB496EB-102F-4FF3-9F63-5822CFE5B251}" presName="rootConnector3" presStyleLbl="asst1" presStyleIdx="0" presStyleCnt="1"/>
      <dgm:spPr/>
    </dgm:pt>
    <dgm:pt modelId="{22AF3B51-B80D-42A5-B30A-65A67908EAFD}" type="pres">
      <dgm:prSet presAssocID="{DAB496EB-102F-4FF3-9F63-5822CFE5B251}" presName="hierChild6" presStyleCnt="0"/>
      <dgm:spPr/>
    </dgm:pt>
    <dgm:pt modelId="{A1828B1B-8F6A-4149-BAF2-A6C87B27AEEA}" type="pres">
      <dgm:prSet presAssocID="{DAB496EB-102F-4FF3-9F63-5822CFE5B251}" presName="hierChild7" presStyleCnt="0"/>
      <dgm:spPr/>
    </dgm:pt>
  </dgm:ptLst>
  <dgm:cxnLst>
    <dgm:cxn modelId="{B5BCB603-0487-4232-9461-BC53FB488FA2}" type="presOf" srcId="{2669DCE0-F511-4B4A-B930-959777A7CD27}" destId="{A4C0A211-6B0F-4ACE-ACE5-516F026132E1}" srcOrd="1" destOrd="0" presId="urn:microsoft.com/office/officeart/2005/8/layout/orgChart1"/>
    <dgm:cxn modelId="{E9F31D0E-BFB1-467B-AC3A-653ED5704090}" type="presOf" srcId="{42485A93-DBE5-4E68-A115-75ACE60B0524}" destId="{EC75C041-6BDF-4EC4-ADEE-F7F3E47E6BF4}" srcOrd="0" destOrd="0" presId="urn:microsoft.com/office/officeart/2005/8/layout/orgChart1"/>
    <dgm:cxn modelId="{4ECD6214-B759-4211-91B3-0ED949575411}" type="presOf" srcId="{1327CB5E-4369-45B5-B8D8-A9C424DA2983}" destId="{47CE9E92-FDD4-49C4-9F17-50A07220DC83}" srcOrd="0" destOrd="0" presId="urn:microsoft.com/office/officeart/2005/8/layout/orgChart1"/>
    <dgm:cxn modelId="{67C9D917-FC27-44A4-B89B-E3425D2059D9}" type="presOf" srcId="{2669DCE0-F511-4B4A-B930-959777A7CD27}" destId="{69D4F77F-0619-40BC-9049-68C1A53ED00B}" srcOrd="0" destOrd="0" presId="urn:microsoft.com/office/officeart/2005/8/layout/orgChart1"/>
    <dgm:cxn modelId="{76E61A22-CFF4-418A-9DCF-611E2B029874}" type="presOf" srcId="{A758B269-50AD-4375-9987-CB5C6D6DFAB9}" destId="{589CCCDD-2586-41DB-B8F7-7EDC6E121A6E}" srcOrd="1" destOrd="0" presId="urn:microsoft.com/office/officeart/2005/8/layout/orgChart1"/>
    <dgm:cxn modelId="{F3118D25-8A89-43ED-9BDB-A940A5E397B4}" type="presOf" srcId="{44C8C11C-37F7-4AD8-AB54-842335F92844}" destId="{F244E406-9361-4B47-A66F-9AF17ED39E7E}" srcOrd="0" destOrd="0" presId="urn:microsoft.com/office/officeart/2005/8/layout/orgChart1"/>
    <dgm:cxn modelId="{0351B02B-9CA7-44D3-AE91-F9B244C77ED2}" srcId="{2669DCE0-F511-4B4A-B930-959777A7CD27}" destId="{42485A93-DBE5-4E68-A115-75ACE60B0524}" srcOrd="3" destOrd="0" parTransId="{C9858C80-38C7-4F0D-9B40-1CE4BC007533}" sibTransId="{4285DCD6-BD55-43C1-8060-2597E56CBEFD}"/>
    <dgm:cxn modelId="{E67C3E4D-2BC3-49D0-95A2-5CAB8E7C51AA}" type="presOf" srcId="{C9858C80-38C7-4F0D-9B40-1CE4BC007533}" destId="{86A74E63-E27E-45A5-AB91-1B793FB54B25}" srcOrd="0" destOrd="0" presId="urn:microsoft.com/office/officeart/2005/8/layout/orgChart1"/>
    <dgm:cxn modelId="{6F6B4D50-E713-40D3-9CA1-CB8FE21CD5F3}" type="presOf" srcId="{401C7E8A-392B-4465-8DEA-2D6AF83F9E43}" destId="{7E9BE363-407A-4A8E-A7CC-479843B06810}" srcOrd="0" destOrd="0" presId="urn:microsoft.com/office/officeart/2005/8/layout/orgChart1"/>
    <dgm:cxn modelId="{F0629773-FBF8-4DB0-B704-CFF8166C8F61}" type="presOf" srcId="{42485A93-DBE5-4E68-A115-75ACE60B0524}" destId="{E390D583-7331-4A0E-BF3E-E7E2ABB70607}" srcOrd="1" destOrd="0" presId="urn:microsoft.com/office/officeart/2005/8/layout/orgChart1"/>
    <dgm:cxn modelId="{3F672378-76F8-4081-BE4F-8F11167FD17C}" srcId="{1327CB5E-4369-45B5-B8D8-A9C424DA2983}" destId="{2669DCE0-F511-4B4A-B930-959777A7CD27}" srcOrd="0" destOrd="0" parTransId="{A185E9BA-5395-418A-8B99-4DA6E316FD3C}" sibTransId="{1AD7F136-85A7-43EB-B9CE-67A30E53FC9B}"/>
    <dgm:cxn modelId="{87B1B77A-BBF5-4327-AAF1-D42A8B976CE5}" type="presOf" srcId="{3B2BDB78-592D-4D13-B499-749CBD974442}" destId="{348E0EB9-409F-476C-BAB3-339A35EE2952}" srcOrd="0" destOrd="0" presId="urn:microsoft.com/office/officeart/2005/8/layout/orgChart1"/>
    <dgm:cxn modelId="{BBF6AE8F-6F7E-4C59-A7D7-FC5C1888B13B}" srcId="{2669DCE0-F511-4B4A-B930-959777A7CD27}" destId="{A758B269-50AD-4375-9987-CB5C6D6DFAB9}" srcOrd="2" destOrd="0" parTransId="{44C8C11C-37F7-4AD8-AB54-842335F92844}" sibTransId="{BC70A9AE-99DF-4DD0-B830-80083F35E1D9}"/>
    <dgm:cxn modelId="{AD873990-2964-4016-9AF8-BBDDC3200867}" type="presOf" srcId="{4BC44B21-CEC7-4AE6-860B-173316F27F0A}" destId="{E5B2FDF4-D820-4C01-952F-374DEE61D1CE}" srcOrd="0" destOrd="0" presId="urn:microsoft.com/office/officeart/2005/8/layout/orgChart1"/>
    <dgm:cxn modelId="{C6DE3197-CC8E-42A9-A059-AA72A0B702B1}" srcId="{2669DCE0-F511-4B4A-B930-959777A7CD27}" destId="{4BC44B21-CEC7-4AE6-860B-173316F27F0A}" srcOrd="1" destOrd="0" parTransId="{3B2BDB78-592D-4D13-B499-749CBD974442}" sibTransId="{EF312F0A-2494-4F6C-B857-37D86CFAEBBE}"/>
    <dgm:cxn modelId="{2156DDA4-7914-42E8-ADF1-A6DAD554C470}" type="presOf" srcId="{DAB496EB-102F-4FF3-9F63-5822CFE5B251}" destId="{34FD3F10-9E8D-45D6-93D2-B2D17EB1DA82}" srcOrd="0" destOrd="0" presId="urn:microsoft.com/office/officeart/2005/8/layout/orgChart1"/>
    <dgm:cxn modelId="{36CCE4B6-818B-4E97-9CE1-01EC811CC526}" type="presOf" srcId="{4BC44B21-CEC7-4AE6-860B-173316F27F0A}" destId="{E6E9BFF0-26D5-448D-8F9B-6D25021B5AEC}" srcOrd="1" destOrd="0" presId="urn:microsoft.com/office/officeart/2005/8/layout/orgChart1"/>
    <dgm:cxn modelId="{8C15BFCD-9EBD-43E5-856A-C4FCE619DAAD}" srcId="{2669DCE0-F511-4B4A-B930-959777A7CD27}" destId="{DAB496EB-102F-4FF3-9F63-5822CFE5B251}" srcOrd="0" destOrd="0" parTransId="{401C7E8A-392B-4465-8DEA-2D6AF83F9E43}" sibTransId="{9969ACB2-6B38-4DE9-BC30-1FD0587CD4B4}"/>
    <dgm:cxn modelId="{CCE382F4-295F-432E-AD3F-D1C3ABED8AD0}" type="presOf" srcId="{A758B269-50AD-4375-9987-CB5C6D6DFAB9}" destId="{86EB8257-4C09-470C-8D48-6265964808E2}" srcOrd="0" destOrd="0" presId="urn:microsoft.com/office/officeart/2005/8/layout/orgChart1"/>
    <dgm:cxn modelId="{2FB2F8F9-7D0C-4A75-9B1F-4ECABFB36607}" type="presOf" srcId="{DAB496EB-102F-4FF3-9F63-5822CFE5B251}" destId="{F0DDD9E4-E1A6-442A-8561-B89BFE6F071C}" srcOrd="1" destOrd="0" presId="urn:microsoft.com/office/officeart/2005/8/layout/orgChart1"/>
    <dgm:cxn modelId="{8E315336-0ECF-4E35-9C36-500AF349C794}" type="presParOf" srcId="{47CE9E92-FDD4-49C4-9F17-50A07220DC83}" destId="{79C3D58C-9D43-4DF2-BEA3-4A7EAE475EA3}" srcOrd="0" destOrd="0" presId="urn:microsoft.com/office/officeart/2005/8/layout/orgChart1"/>
    <dgm:cxn modelId="{0FF838FC-3FD1-47B6-9081-32CAF38D178C}" type="presParOf" srcId="{79C3D58C-9D43-4DF2-BEA3-4A7EAE475EA3}" destId="{F82F70F6-3799-44B5-A66C-391FBC578C3C}" srcOrd="0" destOrd="0" presId="urn:microsoft.com/office/officeart/2005/8/layout/orgChart1"/>
    <dgm:cxn modelId="{1FFC0F66-F9A5-4DAF-942B-3E2A4899D44D}" type="presParOf" srcId="{F82F70F6-3799-44B5-A66C-391FBC578C3C}" destId="{69D4F77F-0619-40BC-9049-68C1A53ED00B}" srcOrd="0" destOrd="0" presId="urn:microsoft.com/office/officeart/2005/8/layout/orgChart1"/>
    <dgm:cxn modelId="{3794E12B-21EB-48CC-A114-2E524C92DEBE}" type="presParOf" srcId="{F82F70F6-3799-44B5-A66C-391FBC578C3C}" destId="{A4C0A211-6B0F-4ACE-ACE5-516F026132E1}" srcOrd="1" destOrd="0" presId="urn:microsoft.com/office/officeart/2005/8/layout/orgChart1"/>
    <dgm:cxn modelId="{58A71F24-7658-4600-A7B5-ACE5E9617FFD}" type="presParOf" srcId="{79C3D58C-9D43-4DF2-BEA3-4A7EAE475EA3}" destId="{922BB380-B02A-4FC3-BE78-B470165AB4EF}" srcOrd="1" destOrd="0" presId="urn:microsoft.com/office/officeart/2005/8/layout/orgChart1"/>
    <dgm:cxn modelId="{2403718F-B2BA-40AD-95FB-E9958D836C9B}" type="presParOf" srcId="{922BB380-B02A-4FC3-BE78-B470165AB4EF}" destId="{348E0EB9-409F-476C-BAB3-339A35EE2952}" srcOrd="0" destOrd="0" presId="urn:microsoft.com/office/officeart/2005/8/layout/orgChart1"/>
    <dgm:cxn modelId="{1ADF5A80-D93C-41E3-AAAE-6CDE04145B30}" type="presParOf" srcId="{922BB380-B02A-4FC3-BE78-B470165AB4EF}" destId="{F50EF659-7664-490D-8FC9-6B2DFB952922}" srcOrd="1" destOrd="0" presId="urn:microsoft.com/office/officeart/2005/8/layout/orgChart1"/>
    <dgm:cxn modelId="{DEAA3A19-8BF8-431E-8EDE-79170841DEEB}" type="presParOf" srcId="{F50EF659-7664-490D-8FC9-6B2DFB952922}" destId="{322D6577-78C4-4CC3-9445-99099835662E}" srcOrd="0" destOrd="0" presId="urn:microsoft.com/office/officeart/2005/8/layout/orgChart1"/>
    <dgm:cxn modelId="{128B54D6-07B3-4DAD-9CCD-575033CCEC30}" type="presParOf" srcId="{322D6577-78C4-4CC3-9445-99099835662E}" destId="{E5B2FDF4-D820-4C01-952F-374DEE61D1CE}" srcOrd="0" destOrd="0" presId="urn:microsoft.com/office/officeart/2005/8/layout/orgChart1"/>
    <dgm:cxn modelId="{50B9D724-662F-4009-82D7-B17EEDD2E7B2}" type="presParOf" srcId="{322D6577-78C4-4CC3-9445-99099835662E}" destId="{E6E9BFF0-26D5-448D-8F9B-6D25021B5AEC}" srcOrd="1" destOrd="0" presId="urn:microsoft.com/office/officeart/2005/8/layout/orgChart1"/>
    <dgm:cxn modelId="{2420F874-7EB0-4343-BD7A-FE3574C9241E}" type="presParOf" srcId="{F50EF659-7664-490D-8FC9-6B2DFB952922}" destId="{1ADF846E-281C-435C-80DC-62E8AB949BD8}" srcOrd="1" destOrd="0" presId="urn:microsoft.com/office/officeart/2005/8/layout/orgChart1"/>
    <dgm:cxn modelId="{C0A9AFFB-6637-44BD-BBEB-23CCB3E5C4D1}" type="presParOf" srcId="{F50EF659-7664-490D-8FC9-6B2DFB952922}" destId="{1F2B5F61-BBB2-4C80-B2E0-2B6177B6EA01}" srcOrd="2" destOrd="0" presId="urn:microsoft.com/office/officeart/2005/8/layout/orgChart1"/>
    <dgm:cxn modelId="{0C77BE0A-928F-42F4-B145-FF2A1A654779}" type="presParOf" srcId="{922BB380-B02A-4FC3-BE78-B470165AB4EF}" destId="{F244E406-9361-4B47-A66F-9AF17ED39E7E}" srcOrd="2" destOrd="0" presId="urn:microsoft.com/office/officeart/2005/8/layout/orgChart1"/>
    <dgm:cxn modelId="{6B18D999-77DC-4073-AC7E-60C67A05E0DB}" type="presParOf" srcId="{922BB380-B02A-4FC3-BE78-B470165AB4EF}" destId="{C751459C-C762-4ABC-BCFA-68F12E436125}" srcOrd="3" destOrd="0" presId="urn:microsoft.com/office/officeart/2005/8/layout/orgChart1"/>
    <dgm:cxn modelId="{A8EE25C7-8733-41FE-A151-EF629B281B89}" type="presParOf" srcId="{C751459C-C762-4ABC-BCFA-68F12E436125}" destId="{17F93B4D-05F1-4551-9827-8DA68CAB2AFB}" srcOrd="0" destOrd="0" presId="urn:microsoft.com/office/officeart/2005/8/layout/orgChart1"/>
    <dgm:cxn modelId="{64113734-0256-4672-BB77-D66D9D1B0FCE}" type="presParOf" srcId="{17F93B4D-05F1-4551-9827-8DA68CAB2AFB}" destId="{86EB8257-4C09-470C-8D48-6265964808E2}" srcOrd="0" destOrd="0" presId="urn:microsoft.com/office/officeart/2005/8/layout/orgChart1"/>
    <dgm:cxn modelId="{AA86DFF3-F960-44C2-95C6-72E68A30E7E7}" type="presParOf" srcId="{17F93B4D-05F1-4551-9827-8DA68CAB2AFB}" destId="{589CCCDD-2586-41DB-B8F7-7EDC6E121A6E}" srcOrd="1" destOrd="0" presId="urn:microsoft.com/office/officeart/2005/8/layout/orgChart1"/>
    <dgm:cxn modelId="{741DF4EC-C080-450B-8F01-DEE1617AF765}" type="presParOf" srcId="{C751459C-C762-4ABC-BCFA-68F12E436125}" destId="{838B4124-3998-4FD2-8C75-5633F8353E83}" srcOrd="1" destOrd="0" presId="urn:microsoft.com/office/officeart/2005/8/layout/orgChart1"/>
    <dgm:cxn modelId="{2A6A0130-F6BC-4683-A66B-70E2121C1720}" type="presParOf" srcId="{C751459C-C762-4ABC-BCFA-68F12E436125}" destId="{202EC7C2-5CCF-415D-83DC-884AAAAE9ABF}" srcOrd="2" destOrd="0" presId="urn:microsoft.com/office/officeart/2005/8/layout/orgChart1"/>
    <dgm:cxn modelId="{FE47B217-5844-4672-882F-B4188C52B07E}" type="presParOf" srcId="{922BB380-B02A-4FC3-BE78-B470165AB4EF}" destId="{86A74E63-E27E-45A5-AB91-1B793FB54B25}" srcOrd="4" destOrd="0" presId="urn:microsoft.com/office/officeart/2005/8/layout/orgChart1"/>
    <dgm:cxn modelId="{BFDF3BC5-865A-4A2B-B3C4-0D56D9609356}" type="presParOf" srcId="{922BB380-B02A-4FC3-BE78-B470165AB4EF}" destId="{5232395B-A2AD-418A-AF41-EF02525377D2}" srcOrd="5" destOrd="0" presId="urn:microsoft.com/office/officeart/2005/8/layout/orgChart1"/>
    <dgm:cxn modelId="{279F36BD-59FC-45B8-9813-DF2416AA6275}" type="presParOf" srcId="{5232395B-A2AD-418A-AF41-EF02525377D2}" destId="{7031C6F4-8C98-419B-B3FB-D5263EC1AE16}" srcOrd="0" destOrd="0" presId="urn:microsoft.com/office/officeart/2005/8/layout/orgChart1"/>
    <dgm:cxn modelId="{E3C5F6B3-B84B-401F-88D3-63A6D6BF24F9}" type="presParOf" srcId="{7031C6F4-8C98-419B-B3FB-D5263EC1AE16}" destId="{EC75C041-6BDF-4EC4-ADEE-F7F3E47E6BF4}" srcOrd="0" destOrd="0" presId="urn:microsoft.com/office/officeart/2005/8/layout/orgChart1"/>
    <dgm:cxn modelId="{4198AD33-96A8-49D2-8DB7-877FF0FA3951}" type="presParOf" srcId="{7031C6F4-8C98-419B-B3FB-D5263EC1AE16}" destId="{E390D583-7331-4A0E-BF3E-E7E2ABB70607}" srcOrd="1" destOrd="0" presId="urn:microsoft.com/office/officeart/2005/8/layout/orgChart1"/>
    <dgm:cxn modelId="{50D7575B-BAE5-46B4-8143-2473D32E5AAA}" type="presParOf" srcId="{5232395B-A2AD-418A-AF41-EF02525377D2}" destId="{7EC405F5-7A4B-4BD3-8477-AC0C02C37864}" srcOrd="1" destOrd="0" presId="urn:microsoft.com/office/officeart/2005/8/layout/orgChart1"/>
    <dgm:cxn modelId="{0E22A9ED-8CED-4266-80DA-08461BFD2A3D}" type="presParOf" srcId="{5232395B-A2AD-418A-AF41-EF02525377D2}" destId="{1FAE8503-7187-4E62-8714-86392F60E6B4}" srcOrd="2" destOrd="0" presId="urn:microsoft.com/office/officeart/2005/8/layout/orgChart1"/>
    <dgm:cxn modelId="{107F704A-0101-43A5-AA41-D5B6C7522B31}" type="presParOf" srcId="{79C3D58C-9D43-4DF2-BEA3-4A7EAE475EA3}" destId="{69C024DD-7395-43AA-8195-1C94ABD408C3}" srcOrd="2" destOrd="0" presId="urn:microsoft.com/office/officeart/2005/8/layout/orgChart1"/>
    <dgm:cxn modelId="{7E4B1EBD-6D11-4109-8B6A-9B3BD109953F}" type="presParOf" srcId="{69C024DD-7395-43AA-8195-1C94ABD408C3}" destId="{7E9BE363-407A-4A8E-A7CC-479843B06810}" srcOrd="0" destOrd="0" presId="urn:microsoft.com/office/officeart/2005/8/layout/orgChart1"/>
    <dgm:cxn modelId="{CF84168E-293A-4483-8334-49C05600373E}" type="presParOf" srcId="{69C024DD-7395-43AA-8195-1C94ABD408C3}" destId="{38C0FD3B-A010-4F3A-8299-5B9F9A1E188C}" srcOrd="1" destOrd="0" presId="urn:microsoft.com/office/officeart/2005/8/layout/orgChart1"/>
    <dgm:cxn modelId="{3AE526F5-74A5-4DC2-9C01-0D525C61EA58}" type="presParOf" srcId="{38C0FD3B-A010-4F3A-8299-5B9F9A1E188C}" destId="{D31561BE-195F-4F13-80E1-7A45443F978C}" srcOrd="0" destOrd="0" presId="urn:microsoft.com/office/officeart/2005/8/layout/orgChart1"/>
    <dgm:cxn modelId="{17717C16-96C0-4C50-A4E2-499A6E376265}" type="presParOf" srcId="{D31561BE-195F-4F13-80E1-7A45443F978C}" destId="{34FD3F10-9E8D-45D6-93D2-B2D17EB1DA82}" srcOrd="0" destOrd="0" presId="urn:microsoft.com/office/officeart/2005/8/layout/orgChart1"/>
    <dgm:cxn modelId="{774AA34C-30D0-4C5D-BA61-9C1E6C39BAB5}" type="presParOf" srcId="{D31561BE-195F-4F13-80E1-7A45443F978C}" destId="{F0DDD9E4-E1A6-442A-8561-B89BFE6F071C}" srcOrd="1" destOrd="0" presId="urn:microsoft.com/office/officeart/2005/8/layout/orgChart1"/>
    <dgm:cxn modelId="{A31D9679-4046-4FCB-BE0F-E943CC0A2A7F}" type="presParOf" srcId="{38C0FD3B-A010-4F3A-8299-5B9F9A1E188C}" destId="{22AF3B51-B80D-42A5-B30A-65A67908EAFD}" srcOrd="1" destOrd="0" presId="urn:microsoft.com/office/officeart/2005/8/layout/orgChart1"/>
    <dgm:cxn modelId="{072CF0CC-46F1-42DC-BA28-D931E93E2575}" type="presParOf" srcId="{38C0FD3B-A010-4F3A-8299-5B9F9A1E188C}" destId="{A1828B1B-8F6A-4149-BAF2-A6C87B27AEE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903DFA-196E-46E0-9B5F-CE016C826D75}" type="doc">
      <dgm:prSet loTypeId="urn:microsoft.com/office/officeart/2005/8/layout/chevron1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IN"/>
        </a:p>
      </dgm:t>
    </dgm:pt>
    <dgm:pt modelId="{860307F8-D17F-4EDD-BF8E-ACA3EA3F8342}">
      <dgm:prSet phldrT="[Text]" phldr="1" custT="1"/>
      <dgm:spPr/>
      <dgm:t>
        <a:bodyPr/>
        <a:lstStyle/>
        <a:p>
          <a:endParaRPr lang="en-IN" sz="1200"/>
        </a:p>
      </dgm:t>
    </dgm:pt>
    <dgm:pt modelId="{6156F4A8-EF52-4936-A6DA-E1FE3B4E9676}" type="parTrans" cxnId="{9767713A-AB28-4CCF-8E08-45F467DC9DC8}">
      <dgm:prSet/>
      <dgm:spPr/>
      <dgm:t>
        <a:bodyPr/>
        <a:lstStyle/>
        <a:p>
          <a:endParaRPr lang="en-IN" sz="1200"/>
        </a:p>
      </dgm:t>
    </dgm:pt>
    <dgm:pt modelId="{AD5A6ABA-FFC8-49BE-A460-D1DE3A45CC59}" type="sibTrans" cxnId="{9767713A-AB28-4CCF-8E08-45F467DC9DC8}">
      <dgm:prSet/>
      <dgm:spPr/>
      <dgm:t>
        <a:bodyPr/>
        <a:lstStyle/>
        <a:p>
          <a:endParaRPr lang="en-IN" sz="1200"/>
        </a:p>
      </dgm:t>
    </dgm:pt>
    <dgm:pt modelId="{A16655B9-B7C9-4B8C-A121-8DD5E9AFB6CB}">
      <dgm:prSet phldrT="[Text]" phldr="1" custT="1"/>
      <dgm:spPr/>
      <dgm:t>
        <a:bodyPr/>
        <a:lstStyle/>
        <a:p>
          <a:endParaRPr lang="en-IN" sz="1200"/>
        </a:p>
      </dgm:t>
    </dgm:pt>
    <dgm:pt modelId="{C94487A5-0B24-40FC-B6A9-2D9FD390D6A3}" type="parTrans" cxnId="{54666ABD-241F-47F2-86C3-6CB280FFC52D}">
      <dgm:prSet/>
      <dgm:spPr/>
      <dgm:t>
        <a:bodyPr/>
        <a:lstStyle/>
        <a:p>
          <a:endParaRPr lang="en-IN" sz="1200"/>
        </a:p>
      </dgm:t>
    </dgm:pt>
    <dgm:pt modelId="{4BED8FF0-5261-453C-A983-AE0C042D4101}" type="sibTrans" cxnId="{54666ABD-241F-47F2-86C3-6CB280FFC52D}">
      <dgm:prSet/>
      <dgm:spPr/>
      <dgm:t>
        <a:bodyPr/>
        <a:lstStyle/>
        <a:p>
          <a:endParaRPr lang="en-IN" sz="1200"/>
        </a:p>
      </dgm:t>
    </dgm:pt>
    <dgm:pt modelId="{49FB4071-4F66-4CCE-A7C7-6C491226CFE0}">
      <dgm:prSet phldrT="[Text]" phldr="1" custT="1"/>
      <dgm:spPr/>
      <dgm:t>
        <a:bodyPr/>
        <a:lstStyle/>
        <a:p>
          <a:endParaRPr lang="en-IN" sz="1200" dirty="0"/>
        </a:p>
      </dgm:t>
    </dgm:pt>
    <dgm:pt modelId="{BB9A8CD9-8EFE-4651-8BDC-F99297A63267}" type="parTrans" cxnId="{905287E2-ACE6-415A-98E0-824630811D7B}">
      <dgm:prSet/>
      <dgm:spPr/>
      <dgm:t>
        <a:bodyPr/>
        <a:lstStyle/>
        <a:p>
          <a:endParaRPr lang="en-IN" sz="1200"/>
        </a:p>
      </dgm:t>
    </dgm:pt>
    <dgm:pt modelId="{32B6342C-EE24-44E6-8D76-8991E6028013}" type="sibTrans" cxnId="{905287E2-ACE6-415A-98E0-824630811D7B}">
      <dgm:prSet/>
      <dgm:spPr/>
      <dgm:t>
        <a:bodyPr/>
        <a:lstStyle/>
        <a:p>
          <a:endParaRPr lang="en-IN" sz="1200"/>
        </a:p>
      </dgm:t>
    </dgm:pt>
    <dgm:pt modelId="{F4926B02-B017-4769-9FA9-F4E8E205F090}">
      <dgm:prSet phldrT="[Text]" phldr="1" custT="1"/>
      <dgm:spPr/>
      <dgm:t>
        <a:bodyPr/>
        <a:lstStyle/>
        <a:p>
          <a:endParaRPr lang="en-IN" sz="1200"/>
        </a:p>
      </dgm:t>
    </dgm:pt>
    <dgm:pt modelId="{55FD48FC-9E83-41D6-A9D2-0AB1DA2603F8}" type="parTrans" cxnId="{7EBC7740-392F-4E1B-9090-F49C217B9DDE}">
      <dgm:prSet/>
      <dgm:spPr/>
      <dgm:t>
        <a:bodyPr/>
        <a:lstStyle/>
        <a:p>
          <a:endParaRPr lang="en-IN" sz="1200"/>
        </a:p>
      </dgm:t>
    </dgm:pt>
    <dgm:pt modelId="{A7DF2C4F-057A-4FE5-9C97-6DC597573856}" type="sibTrans" cxnId="{7EBC7740-392F-4E1B-9090-F49C217B9DDE}">
      <dgm:prSet/>
      <dgm:spPr/>
      <dgm:t>
        <a:bodyPr/>
        <a:lstStyle/>
        <a:p>
          <a:endParaRPr lang="en-IN" sz="1200"/>
        </a:p>
      </dgm:t>
    </dgm:pt>
    <dgm:pt modelId="{F2937E3A-79A8-4AEE-BF37-D37410ECCA79}">
      <dgm:prSet phldrT="[Text]" phldr="1" custT="1"/>
      <dgm:spPr/>
      <dgm:t>
        <a:bodyPr/>
        <a:lstStyle/>
        <a:p>
          <a:endParaRPr lang="en-IN" sz="1200"/>
        </a:p>
      </dgm:t>
    </dgm:pt>
    <dgm:pt modelId="{FC8EC55B-ADF8-48B8-8A8F-3301416B20E5}" type="parTrans" cxnId="{077E47CE-A0F2-44E7-8FC0-00CEE2F1D093}">
      <dgm:prSet/>
      <dgm:spPr/>
      <dgm:t>
        <a:bodyPr/>
        <a:lstStyle/>
        <a:p>
          <a:endParaRPr lang="en-IN" sz="1200"/>
        </a:p>
      </dgm:t>
    </dgm:pt>
    <dgm:pt modelId="{6C9D21CD-792F-4C23-BE2D-17D64D580BE2}" type="sibTrans" cxnId="{077E47CE-A0F2-44E7-8FC0-00CEE2F1D093}">
      <dgm:prSet/>
      <dgm:spPr/>
      <dgm:t>
        <a:bodyPr/>
        <a:lstStyle/>
        <a:p>
          <a:endParaRPr lang="en-IN" sz="1200"/>
        </a:p>
      </dgm:t>
    </dgm:pt>
    <dgm:pt modelId="{26BA73B3-F7BB-4067-B0C5-FE8C68EC9640}">
      <dgm:prSet phldrT="[Text]" phldr="1" custT="1"/>
      <dgm:spPr/>
      <dgm:t>
        <a:bodyPr/>
        <a:lstStyle/>
        <a:p>
          <a:endParaRPr lang="en-IN" sz="1200"/>
        </a:p>
      </dgm:t>
    </dgm:pt>
    <dgm:pt modelId="{A8D27A53-3127-4B37-9348-D64FD917D2DD}" type="parTrans" cxnId="{EC8A93E3-85A1-42D0-9334-9ED8579FB765}">
      <dgm:prSet/>
      <dgm:spPr/>
      <dgm:t>
        <a:bodyPr/>
        <a:lstStyle/>
        <a:p>
          <a:endParaRPr lang="en-IN" sz="1200"/>
        </a:p>
      </dgm:t>
    </dgm:pt>
    <dgm:pt modelId="{38D2A430-E7EF-44B2-886B-8035FF65CA7A}" type="sibTrans" cxnId="{EC8A93E3-85A1-42D0-9334-9ED8579FB765}">
      <dgm:prSet/>
      <dgm:spPr/>
      <dgm:t>
        <a:bodyPr/>
        <a:lstStyle/>
        <a:p>
          <a:endParaRPr lang="en-IN" sz="1200"/>
        </a:p>
      </dgm:t>
    </dgm:pt>
    <dgm:pt modelId="{0FE4DE96-CBE3-475C-8143-DCB55D924F8E}">
      <dgm:prSet phldrT="[Text]" phldr="1" custT="1"/>
      <dgm:spPr/>
      <dgm:t>
        <a:bodyPr/>
        <a:lstStyle/>
        <a:p>
          <a:endParaRPr lang="en-IN" sz="1200"/>
        </a:p>
      </dgm:t>
    </dgm:pt>
    <dgm:pt modelId="{2D6D6865-E6C2-4197-A784-DA2D9048119B}" type="parTrans" cxnId="{56E4845A-1870-44A8-8A9E-7E60F477D551}">
      <dgm:prSet/>
      <dgm:spPr/>
      <dgm:t>
        <a:bodyPr/>
        <a:lstStyle/>
        <a:p>
          <a:endParaRPr lang="en-IN" sz="1200"/>
        </a:p>
      </dgm:t>
    </dgm:pt>
    <dgm:pt modelId="{65ADECA2-A446-4EAF-AA92-A2EB6488F440}" type="sibTrans" cxnId="{56E4845A-1870-44A8-8A9E-7E60F477D551}">
      <dgm:prSet/>
      <dgm:spPr/>
      <dgm:t>
        <a:bodyPr/>
        <a:lstStyle/>
        <a:p>
          <a:endParaRPr lang="en-IN" sz="1200"/>
        </a:p>
      </dgm:t>
    </dgm:pt>
    <dgm:pt modelId="{8EF332A5-AA46-4616-8722-43BF67B05FF7}">
      <dgm:prSet phldrT="[Text]" phldr="1" custT="1"/>
      <dgm:spPr/>
      <dgm:t>
        <a:bodyPr/>
        <a:lstStyle/>
        <a:p>
          <a:endParaRPr lang="en-IN" sz="1200"/>
        </a:p>
      </dgm:t>
    </dgm:pt>
    <dgm:pt modelId="{45D870E6-5545-45D0-ACF5-CE26D2EB44AA}" type="parTrans" cxnId="{8BC2D6B6-1065-4D26-A6C7-5AD1BC099D16}">
      <dgm:prSet/>
      <dgm:spPr/>
      <dgm:t>
        <a:bodyPr/>
        <a:lstStyle/>
        <a:p>
          <a:endParaRPr lang="en-IN" sz="1200"/>
        </a:p>
      </dgm:t>
    </dgm:pt>
    <dgm:pt modelId="{B185EE31-06AD-44D2-A10D-D7EA9D7F8AE1}" type="sibTrans" cxnId="{8BC2D6B6-1065-4D26-A6C7-5AD1BC099D16}">
      <dgm:prSet/>
      <dgm:spPr/>
      <dgm:t>
        <a:bodyPr/>
        <a:lstStyle/>
        <a:p>
          <a:endParaRPr lang="en-IN" sz="1200"/>
        </a:p>
      </dgm:t>
    </dgm:pt>
    <dgm:pt modelId="{C9E25E68-3659-4B4D-B302-7CDA66421578}" type="pres">
      <dgm:prSet presAssocID="{43903DFA-196E-46E0-9B5F-CE016C826D75}" presName="Name0" presStyleCnt="0">
        <dgm:presLayoutVars>
          <dgm:dir/>
          <dgm:animLvl val="lvl"/>
          <dgm:resizeHandles val="exact"/>
        </dgm:presLayoutVars>
      </dgm:prSet>
      <dgm:spPr/>
    </dgm:pt>
    <dgm:pt modelId="{CA8B9B93-29A0-4FD7-909C-052B6BDCECCB}" type="pres">
      <dgm:prSet presAssocID="{860307F8-D17F-4EDD-BF8E-ACA3EA3F8342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</dgm:pt>
    <dgm:pt modelId="{946AD57B-8EF6-4175-8E1F-0D013D993595}" type="pres">
      <dgm:prSet presAssocID="{AD5A6ABA-FFC8-49BE-A460-D1DE3A45CC59}" presName="parTxOnlySpace" presStyleCnt="0"/>
      <dgm:spPr/>
    </dgm:pt>
    <dgm:pt modelId="{070E4967-B18C-4462-88D8-28C1B0EF6F37}" type="pres">
      <dgm:prSet presAssocID="{A16655B9-B7C9-4B8C-A121-8DD5E9AFB6CB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</dgm:pt>
    <dgm:pt modelId="{CBD2906B-802F-4BC9-A7D2-595C47C47533}" type="pres">
      <dgm:prSet presAssocID="{4BED8FF0-5261-453C-A983-AE0C042D4101}" presName="parTxOnlySpace" presStyleCnt="0"/>
      <dgm:spPr/>
    </dgm:pt>
    <dgm:pt modelId="{242EB3DC-0D9D-42AE-AC21-7B7DCF86CF24}" type="pres">
      <dgm:prSet presAssocID="{49FB4071-4F66-4CCE-A7C7-6C491226CFE0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</dgm:pt>
    <dgm:pt modelId="{84FBE511-7001-4FFD-A6B1-EC7C0A8875FD}" type="pres">
      <dgm:prSet presAssocID="{32B6342C-EE24-44E6-8D76-8991E6028013}" presName="parTxOnlySpace" presStyleCnt="0"/>
      <dgm:spPr/>
    </dgm:pt>
    <dgm:pt modelId="{3F9A7BC1-D613-468B-B2EF-B552822D7A74}" type="pres">
      <dgm:prSet presAssocID="{F4926B02-B017-4769-9FA9-F4E8E205F090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</dgm:pt>
    <dgm:pt modelId="{182CC814-312C-4725-B670-F9EBA2DA7B01}" type="pres">
      <dgm:prSet presAssocID="{A7DF2C4F-057A-4FE5-9C97-6DC597573856}" presName="parTxOnlySpace" presStyleCnt="0"/>
      <dgm:spPr/>
    </dgm:pt>
    <dgm:pt modelId="{33290728-92CB-477F-91CB-5781DEEFA323}" type="pres">
      <dgm:prSet presAssocID="{F2937E3A-79A8-4AEE-BF37-D37410ECCA79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</dgm:pt>
    <dgm:pt modelId="{E6E3BFF7-4FFE-4040-AC8D-29CC5E81B8D2}" type="pres">
      <dgm:prSet presAssocID="{6C9D21CD-792F-4C23-BE2D-17D64D580BE2}" presName="parTxOnlySpace" presStyleCnt="0"/>
      <dgm:spPr/>
    </dgm:pt>
    <dgm:pt modelId="{FA920781-4AD2-4A8F-896B-0FDC95E3A89C}" type="pres">
      <dgm:prSet presAssocID="{26BA73B3-F7BB-4067-B0C5-FE8C68EC9640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</dgm:pt>
    <dgm:pt modelId="{9096794B-64D1-4360-A23B-3709F8EE7265}" type="pres">
      <dgm:prSet presAssocID="{38D2A430-E7EF-44B2-886B-8035FF65CA7A}" presName="parTxOnlySpace" presStyleCnt="0"/>
      <dgm:spPr/>
    </dgm:pt>
    <dgm:pt modelId="{A86D7EB0-5C6A-4F24-B82B-CF2DEE354DB1}" type="pres">
      <dgm:prSet presAssocID="{0FE4DE96-CBE3-475C-8143-DCB55D924F8E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</dgm:pt>
    <dgm:pt modelId="{732BBE12-9EAF-4F82-82BE-3071C8C9E9DE}" type="pres">
      <dgm:prSet presAssocID="{65ADECA2-A446-4EAF-AA92-A2EB6488F440}" presName="parTxOnlySpace" presStyleCnt="0"/>
      <dgm:spPr/>
    </dgm:pt>
    <dgm:pt modelId="{0B37F941-2439-4623-85EA-109DEBFEBF94}" type="pres">
      <dgm:prSet presAssocID="{8EF332A5-AA46-4616-8722-43BF67B05FF7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0E27411D-E1C7-4BBE-B529-FFF9B1E3E708}" type="presOf" srcId="{8EF332A5-AA46-4616-8722-43BF67B05FF7}" destId="{0B37F941-2439-4623-85EA-109DEBFEBF94}" srcOrd="0" destOrd="0" presId="urn:microsoft.com/office/officeart/2005/8/layout/chevron1"/>
    <dgm:cxn modelId="{BED4AB23-93B5-4488-A497-D663D9C9BA0B}" type="presOf" srcId="{860307F8-D17F-4EDD-BF8E-ACA3EA3F8342}" destId="{CA8B9B93-29A0-4FD7-909C-052B6BDCECCB}" srcOrd="0" destOrd="0" presId="urn:microsoft.com/office/officeart/2005/8/layout/chevron1"/>
    <dgm:cxn modelId="{2490AF2F-635D-4540-B130-74B42B4E69DE}" type="presOf" srcId="{26BA73B3-F7BB-4067-B0C5-FE8C68EC9640}" destId="{FA920781-4AD2-4A8F-896B-0FDC95E3A89C}" srcOrd="0" destOrd="0" presId="urn:microsoft.com/office/officeart/2005/8/layout/chevron1"/>
    <dgm:cxn modelId="{9767713A-AB28-4CCF-8E08-45F467DC9DC8}" srcId="{43903DFA-196E-46E0-9B5F-CE016C826D75}" destId="{860307F8-D17F-4EDD-BF8E-ACA3EA3F8342}" srcOrd="0" destOrd="0" parTransId="{6156F4A8-EF52-4936-A6DA-E1FE3B4E9676}" sibTransId="{AD5A6ABA-FFC8-49BE-A460-D1DE3A45CC59}"/>
    <dgm:cxn modelId="{7EBC7740-392F-4E1B-9090-F49C217B9DDE}" srcId="{43903DFA-196E-46E0-9B5F-CE016C826D75}" destId="{F4926B02-B017-4769-9FA9-F4E8E205F090}" srcOrd="3" destOrd="0" parTransId="{55FD48FC-9E83-41D6-A9D2-0AB1DA2603F8}" sibTransId="{A7DF2C4F-057A-4FE5-9C97-6DC597573856}"/>
    <dgm:cxn modelId="{67D26F4C-E787-46DB-B89A-3055301D44A7}" type="presOf" srcId="{0FE4DE96-CBE3-475C-8143-DCB55D924F8E}" destId="{A86D7EB0-5C6A-4F24-B82B-CF2DEE354DB1}" srcOrd="0" destOrd="0" presId="urn:microsoft.com/office/officeart/2005/8/layout/chevron1"/>
    <dgm:cxn modelId="{A47CFC53-B883-4CA1-BD23-3BD5DF19B8B6}" type="presOf" srcId="{F4926B02-B017-4769-9FA9-F4E8E205F090}" destId="{3F9A7BC1-D613-468B-B2EF-B552822D7A74}" srcOrd="0" destOrd="0" presId="urn:microsoft.com/office/officeart/2005/8/layout/chevron1"/>
    <dgm:cxn modelId="{56E4845A-1870-44A8-8A9E-7E60F477D551}" srcId="{43903DFA-196E-46E0-9B5F-CE016C826D75}" destId="{0FE4DE96-CBE3-475C-8143-DCB55D924F8E}" srcOrd="6" destOrd="0" parTransId="{2D6D6865-E6C2-4197-A784-DA2D9048119B}" sibTransId="{65ADECA2-A446-4EAF-AA92-A2EB6488F440}"/>
    <dgm:cxn modelId="{B05BCE90-6568-44B8-9347-2ED552524629}" type="presOf" srcId="{F2937E3A-79A8-4AEE-BF37-D37410ECCA79}" destId="{33290728-92CB-477F-91CB-5781DEEFA323}" srcOrd="0" destOrd="0" presId="urn:microsoft.com/office/officeart/2005/8/layout/chevron1"/>
    <dgm:cxn modelId="{E8F1D2A0-499F-48B4-A083-A61BD3C2814A}" type="presOf" srcId="{A16655B9-B7C9-4B8C-A121-8DD5E9AFB6CB}" destId="{070E4967-B18C-4462-88D8-28C1B0EF6F37}" srcOrd="0" destOrd="0" presId="urn:microsoft.com/office/officeart/2005/8/layout/chevron1"/>
    <dgm:cxn modelId="{524D14A6-42C9-4878-89F9-649348B24140}" type="presOf" srcId="{49FB4071-4F66-4CCE-A7C7-6C491226CFE0}" destId="{242EB3DC-0D9D-42AE-AC21-7B7DCF86CF24}" srcOrd="0" destOrd="0" presId="urn:microsoft.com/office/officeart/2005/8/layout/chevron1"/>
    <dgm:cxn modelId="{8BC2D6B6-1065-4D26-A6C7-5AD1BC099D16}" srcId="{43903DFA-196E-46E0-9B5F-CE016C826D75}" destId="{8EF332A5-AA46-4616-8722-43BF67B05FF7}" srcOrd="7" destOrd="0" parTransId="{45D870E6-5545-45D0-ACF5-CE26D2EB44AA}" sibTransId="{B185EE31-06AD-44D2-A10D-D7EA9D7F8AE1}"/>
    <dgm:cxn modelId="{54666ABD-241F-47F2-86C3-6CB280FFC52D}" srcId="{43903DFA-196E-46E0-9B5F-CE016C826D75}" destId="{A16655B9-B7C9-4B8C-A121-8DD5E9AFB6CB}" srcOrd="1" destOrd="0" parTransId="{C94487A5-0B24-40FC-B6A9-2D9FD390D6A3}" sibTransId="{4BED8FF0-5261-453C-A983-AE0C042D4101}"/>
    <dgm:cxn modelId="{077E47CE-A0F2-44E7-8FC0-00CEE2F1D093}" srcId="{43903DFA-196E-46E0-9B5F-CE016C826D75}" destId="{F2937E3A-79A8-4AEE-BF37-D37410ECCA79}" srcOrd="4" destOrd="0" parTransId="{FC8EC55B-ADF8-48B8-8A8F-3301416B20E5}" sibTransId="{6C9D21CD-792F-4C23-BE2D-17D64D580BE2}"/>
    <dgm:cxn modelId="{905287E2-ACE6-415A-98E0-824630811D7B}" srcId="{43903DFA-196E-46E0-9B5F-CE016C826D75}" destId="{49FB4071-4F66-4CCE-A7C7-6C491226CFE0}" srcOrd="2" destOrd="0" parTransId="{BB9A8CD9-8EFE-4651-8BDC-F99297A63267}" sibTransId="{32B6342C-EE24-44E6-8D76-8991E6028013}"/>
    <dgm:cxn modelId="{EC8A93E3-85A1-42D0-9334-9ED8579FB765}" srcId="{43903DFA-196E-46E0-9B5F-CE016C826D75}" destId="{26BA73B3-F7BB-4067-B0C5-FE8C68EC9640}" srcOrd="5" destOrd="0" parTransId="{A8D27A53-3127-4B37-9348-D64FD917D2DD}" sibTransId="{38D2A430-E7EF-44B2-886B-8035FF65CA7A}"/>
    <dgm:cxn modelId="{3CBA11F0-E9A1-485D-BFBD-233B757EEE42}" type="presOf" srcId="{43903DFA-196E-46E0-9B5F-CE016C826D75}" destId="{C9E25E68-3659-4B4D-B302-7CDA66421578}" srcOrd="0" destOrd="0" presId="urn:microsoft.com/office/officeart/2005/8/layout/chevron1"/>
    <dgm:cxn modelId="{F68B7091-42D0-4398-AD34-C3BCA775EE68}" type="presParOf" srcId="{C9E25E68-3659-4B4D-B302-7CDA66421578}" destId="{CA8B9B93-29A0-4FD7-909C-052B6BDCECCB}" srcOrd="0" destOrd="0" presId="urn:microsoft.com/office/officeart/2005/8/layout/chevron1"/>
    <dgm:cxn modelId="{8CA0D2DB-A99C-45B2-8016-D14653A4C118}" type="presParOf" srcId="{C9E25E68-3659-4B4D-B302-7CDA66421578}" destId="{946AD57B-8EF6-4175-8E1F-0D013D993595}" srcOrd="1" destOrd="0" presId="urn:microsoft.com/office/officeart/2005/8/layout/chevron1"/>
    <dgm:cxn modelId="{25D3DF1F-A7C0-4815-AE99-111339A1AD30}" type="presParOf" srcId="{C9E25E68-3659-4B4D-B302-7CDA66421578}" destId="{070E4967-B18C-4462-88D8-28C1B0EF6F37}" srcOrd="2" destOrd="0" presId="urn:microsoft.com/office/officeart/2005/8/layout/chevron1"/>
    <dgm:cxn modelId="{BA45B2F2-1623-4316-A578-26FE6140FB92}" type="presParOf" srcId="{C9E25E68-3659-4B4D-B302-7CDA66421578}" destId="{CBD2906B-802F-4BC9-A7D2-595C47C47533}" srcOrd="3" destOrd="0" presId="urn:microsoft.com/office/officeart/2005/8/layout/chevron1"/>
    <dgm:cxn modelId="{0C8DD591-B01A-4771-871A-0B73386D74DD}" type="presParOf" srcId="{C9E25E68-3659-4B4D-B302-7CDA66421578}" destId="{242EB3DC-0D9D-42AE-AC21-7B7DCF86CF24}" srcOrd="4" destOrd="0" presId="urn:microsoft.com/office/officeart/2005/8/layout/chevron1"/>
    <dgm:cxn modelId="{46483041-0DFA-489F-BD7D-984EAEAC70DA}" type="presParOf" srcId="{C9E25E68-3659-4B4D-B302-7CDA66421578}" destId="{84FBE511-7001-4FFD-A6B1-EC7C0A8875FD}" srcOrd="5" destOrd="0" presId="urn:microsoft.com/office/officeart/2005/8/layout/chevron1"/>
    <dgm:cxn modelId="{609DE0B4-41B5-4CC8-A9BE-2DC9FDB8D3C4}" type="presParOf" srcId="{C9E25E68-3659-4B4D-B302-7CDA66421578}" destId="{3F9A7BC1-D613-468B-B2EF-B552822D7A74}" srcOrd="6" destOrd="0" presId="urn:microsoft.com/office/officeart/2005/8/layout/chevron1"/>
    <dgm:cxn modelId="{F285C754-7F1A-40BA-8856-6E4FEEA6FA88}" type="presParOf" srcId="{C9E25E68-3659-4B4D-B302-7CDA66421578}" destId="{182CC814-312C-4725-B670-F9EBA2DA7B01}" srcOrd="7" destOrd="0" presId="urn:microsoft.com/office/officeart/2005/8/layout/chevron1"/>
    <dgm:cxn modelId="{9EC996B8-0F14-4750-9CD2-37ED86B4042D}" type="presParOf" srcId="{C9E25E68-3659-4B4D-B302-7CDA66421578}" destId="{33290728-92CB-477F-91CB-5781DEEFA323}" srcOrd="8" destOrd="0" presId="urn:microsoft.com/office/officeart/2005/8/layout/chevron1"/>
    <dgm:cxn modelId="{BEC9C3E8-7EE6-4C7D-AE0A-F210C865CD17}" type="presParOf" srcId="{C9E25E68-3659-4B4D-B302-7CDA66421578}" destId="{E6E3BFF7-4FFE-4040-AC8D-29CC5E81B8D2}" srcOrd="9" destOrd="0" presId="urn:microsoft.com/office/officeart/2005/8/layout/chevron1"/>
    <dgm:cxn modelId="{A504AF80-CF35-4AD8-8D0B-51F1A9A24996}" type="presParOf" srcId="{C9E25E68-3659-4B4D-B302-7CDA66421578}" destId="{FA920781-4AD2-4A8F-896B-0FDC95E3A89C}" srcOrd="10" destOrd="0" presId="urn:microsoft.com/office/officeart/2005/8/layout/chevron1"/>
    <dgm:cxn modelId="{CE02D484-F91C-4DD3-9398-60BFDACB3FB7}" type="presParOf" srcId="{C9E25E68-3659-4B4D-B302-7CDA66421578}" destId="{9096794B-64D1-4360-A23B-3709F8EE7265}" srcOrd="11" destOrd="0" presId="urn:microsoft.com/office/officeart/2005/8/layout/chevron1"/>
    <dgm:cxn modelId="{78E44B64-3C2F-4E98-B368-EF5C53807061}" type="presParOf" srcId="{C9E25E68-3659-4B4D-B302-7CDA66421578}" destId="{A86D7EB0-5C6A-4F24-B82B-CF2DEE354DB1}" srcOrd="12" destOrd="0" presId="urn:microsoft.com/office/officeart/2005/8/layout/chevron1"/>
    <dgm:cxn modelId="{27928966-2782-4EC7-97B6-F175E74B3FFE}" type="presParOf" srcId="{C9E25E68-3659-4B4D-B302-7CDA66421578}" destId="{732BBE12-9EAF-4F82-82BE-3071C8C9E9DE}" srcOrd="13" destOrd="0" presId="urn:microsoft.com/office/officeart/2005/8/layout/chevron1"/>
    <dgm:cxn modelId="{46FA2CAF-64BA-4B9A-9EAF-6FAA42D183F4}" type="presParOf" srcId="{C9E25E68-3659-4B4D-B302-7CDA66421578}" destId="{0B37F941-2439-4623-85EA-109DEBFEBF94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327CB5E-4369-45B5-B8D8-A9C424DA2983}" type="doc">
      <dgm:prSet loTypeId="urn:microsoft.com/office/officeart/2005/8/layout/orgChart1" loCatId="hierarchy" qsTypeId="urn:microsoft.com/office/officeart/2005/8/quickstyle/simple3" qsCatId="simple" csTypeId="urn:microsoft.com/office/officeart/2005/8/colors/accent2_5" csCatId="accent2" phldr="0"/>
      <dgm:spPr/>
      <dgm:t>
        <a:bodyPr/>
        <a:lstStyle/>
        <a:p>
          <a:endParaRPr lang="en-IN"/>
        </a:p>
      </dgm:t>
    </dgm:pt>
    <dgm:pt modelId="{2669DCE0-F511-4B4A-B930-959777A7CD27}">
      <dgm:prSet phldrT="[Text]" phldr="1" custT="1"/>
      <dgm:spPr/>
      <dgm:t>
        <a:bodyPr/>
        <a:lstStyle/>
        <a:p>
          <a:endParaRPr lang="en-IN" sz="1200"/>
        </a:p>
      </dgm:t>
    </dgm:pt>
    <dgm:pt modelId="{A185E9BA-5395-418A-8B99-4DA6E316FD3C}" type="parTrans" cxnId="{3F672378-76F8-4081-BE4F-8F11167FD17C}">
      <dgm:prSet/>
      <dgm:spPr/>
      <dgm:t>
        <a:bodyPr/>
        <a:lstStyle/>
        <a:p>
          <a:endParaRPr lang="en-IN" sz="1200"/>
        </a:p>
      </dgm:t>
    </dgm:pt>
    <dgm:pt modelId="{1AD7F136-85A7-43EB-B9CE-67A30E53FC9B}" type="sibTrans" cxnId="{3F672378-76F8-4081-BE4F-8F11167FD17C}">
      <dgm:prSet/>
      <dgm:spPr/>
      <dgm:t>
        <a:bodyPr/>
        <a:lstStyle/>
        <a:p>
          <a:endParaRPr lang="en-IN" sz="1200"/>
        </a:p>
      </dgm:t>
    </dgm:pt>
    <dgm:pt modelId="{DAB496EB-102F-4FF3-9F63-5822CFE5B251}" type="asst">
      <dgm:prSet phldrT="[Text]" phldr="1" custT="1"/>
      <dgm:spPr/>
      <dgm:t>
        <a:bodyPr/>
        <a:lstStyle/>
        <a:p>
          <a:endParaRPr lang="en-IN" sz="1200"/>
        </a:p>
      </dgm:t>
    </dgm:pt>
    <dgm:pt modelId="{401C7E8A-392B-4465-8DEA-2D6AF83F9E43}" type="parTrans" cxnId="{8C15BFCD-9EBD-43E5-856A-C4FCE619DAAD}">
      <dgm:prSet/>
      <dgm:spPr/>
      <dgm:t>
        <a:bodyPr/>
        <a:lstStyle/>
        <a:p>
          <a:endParaRPr lang="en-IN" sz="1200"/>
        </a:p>
      </dgm:t>
    </dgm:pt>
    <dgm:pt modelId="{9969ACB2-6B38-4DE9-BC30-1FD0587CD4B4}" type="sibTrans" cxnId="{8C15BFCD-9EBD-43E5-856A-C4FCE619DAAD}">
      <dgm:prSet/>
      <dgm:spPr/>
      <dgm:t>
        <a:bodyPr/>
        <a:lstStyle/>
        <a:p>
          <a:endParaRPr lang="en-IN" sz="1200"/>
        </a:p>
      </dgm:t>
    </dgm:pt>
    <dgm:pt modelId="{4BC44B21-CEC7-4AE6-860B-173316F27F0A}">
      <dgm:prSet phldrT="[Text]" phldr="1" custT="1"/>
      <dgm:spPr/>
      <dgm:t>
        <a:bodyPr/>
        <a:lstStyle/>
        <a:p>
          <a:endParaRPr lang="en-IN" sz="1200"/>
        </a:p>
      </dgm:t>
    </dgm:pt>
    <dgm:pt modelId="{3B2BDB78-592D-4D13-B499-749CBD974442}" type="parTrans" cxnId="{C6DE3197-CC8E-42A9-A059-AA72A0B702B1}">
      <dgm:prSet/>
      <dgm:spPr/>
      <dgm:t>
        <a:bodyPr/>
        <a:lstStyle/>
        <a:p>
          <a:endParaRPr lang="en-IN" sz="1200"/>
        </a:p>
      </dgm:t>
    </dgm:pt>
    <dgm:pt modelId="{EF312F0A-2494-4F6C-B857-37D86CFAEBBE}" type="sibTrans" cxnId="{C6DE3197-CC8E-42A9-A059-AA72A0B702B1}">
      <dgm:prSet/>
      <dgm:spPr/>
      <dgm:t>
        <a:bodyPr/>
        <a:lstStyle/>
        <a:p>
          <a:endParaRPr lang="en-IN" sz="1200"/>
        </a:p>
      </dgm:t>
    </dgm:pt>
    <dgm:pt modelId="{A758B269-50AD-4375-9987-CB5C6D6DFAB9}">
      <dgm:prSet phldrT="[Text]" phldr="1" custT="1"/>
      <dgm:spPr/>
      <dgm:t>
        <a:bodyPr/>
        <a:lstStyle/>
        <a:p>
          <a:endParaRPr lang="en-IN" sz="1200"/>
        </a:p>
      </dgm:t>
    </dgm:pt>
    <dgm:pt modelId="{44C8C11C-37F7-4AD8-AB54-842335F92844}" type="parTrans" cxnId="{BBF6AE8F-6F7E-4C59-A7D7-FC5C1888B13B}">
      <dgm:prSet/>
      <dgm:spPr/>
      <dgm:t>
        <a:bodyPr/>
        <a:lstStyle/>
        <a:p>
          <a:endParaRPr lang="en-IN" sz="1200"/>
        </a:p>
      </dgm:t>
    </dgm:pt>
    <dgm:pt modelId="{BC70A9AE-99DF-4DD0-B830-80083F35E1D9}" type="sibTrans" cxnId="{BBF6AE8F-6F7E-4C59-A7D7-FC5C1888B13B}">
      <dgm:prSet/>
      <dgm:spPr/>
      <dgm:t>
        <a:bodyPr/>
        <a:lstStyle/>
        <a:p>
          <a:endParaRPr lang="en-IN" sz="1200"/>
        </a:p>
      </dgm:t>
    </dgm:pt>
    <dgm:pt modelId="{42485A93-DBE5-4E68-A115-75ACE60B0524}">
      <dgm:prSet phldrT="[Text]" phldr="1" custT="1"/>
      <dgm:spPr/>
      <dgm:t>
        <a:bodyPr/>
        <a:lstStyle/>
        <a:p>
          <a:endParaRPr lang="en-IN" sz="1200"/>
        </a:p>
      </dgm:t>
    </dgm:pt>
    <dgm:pt modelId="{C9858C80-38C7-4F0D-9B40-1CE4BC007533}" type="parTrans" cxnId="{0351B02B-9CA7-44D3-AE91-F9B244C77ED2}">
      <dgm:prSet/>
      <dgm:spPr/>
      <dgm:t>
        <a:bodyPr/>
        <a:lstStyle/>
        <a:p>
          <a:endParaRPr lang="en-IN" sz="1200"/>
        </a:p>
      </dgm:t>
    </dgm:pt>
    <dgm:pt modelId="{4285DCD6-BD55-43C1-8060-2597E56CBEFD}" type="sibTrans" cxnId="{0351B02B-9CA7-44D3-AE91-F9B244C77ED2}">
      <dgm:prSet/>
      <dgm:spPr/>
      <dgm:t>
        <a:bodyPr/>
        <a:lstStyle/>
        <a:p>
          <a:endParaRPr lang="en-IN" sz="1200"/>
        </a:p>
      </dgm:t>
    </dgm:pt>
    <dgm:pt modelId="{47CE9E92-FDD4-49C4-9F17-50A07220DC83}" type="pres">
      <dgm:prSet presAssocID="{1327CB5E-4369-45B5-B8D8-A9C424DA29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9C3D58C-9D43-4DF2-BEA3-4A7EAE475EA3}" type="pres">
      <dgm:prSet presAssocID="{2669DCE0-F511-4B4A-B930-959777A7CD27}" presName="hierRoot1" presStyleCnt="0">
        <dgm:presLayoutVars>
          <dgm:hierBranch val="init"/>
        </dgm:presLayoutVars>
      </dgm:prSet>
      <dgm:spPr/>
    </dgm:pt>
    <dgm:pt modelId="{F82F70F6-3799-44B5-A66C-391FBC578C3C}" type="pres">
      <dgm:prSet presAssocID="{2669DCE0-F511-4B4A-B930-959777A7CD27}" presName="rootComposite1" presStyleCnt="0"/>
      <dgm:spPr/>
    </dgm:pt>
    <dgm:pt modelId="{69D4F77F-0619-40BC-9049-68C1A53ED00B}" type="pres">
      <dgm:prSet presAssocID="{2669DCE0-F511-4B4A-B930-959777A7CD27}" presName="rootText1" presStyleLbl="node0" presStyleIdx="0" presStyleCnt="1">
        <dgm:presLayoutVars>
          <dgm:chPref val="3"/>
        </dgm:presLayoutVars>
      </dgm:prSet>
      <dgm:spPr/>
    </dgm:pt>
    <dgm:pt modelId="{A4C0A211-6B0F-4ACE-ACE5-516F026132E1}" type="pres">
      <dgm:prSet presAssocID="{2669DCE0-F511-4B4A-B930-959777A7CD27}" presName="rootConnector1" presStyleLbl="node1" presStyleIdx="0" presStyleCnt="0"/>
      <dgm:spPr/>
    </dgm:pt>
    <dgm:pt modelId="{922BB380-B02A-4FC3-BE78-B470165AB4EF}" type="pres">
      <dgm:prSet presAssocID="{2669DCE0-F511-4B4A-B930-959777A7CD27}" presName="hierChild2" presStyleCnt="0"/>
      <dgm:spPr/>
    </dgm:pt>
    <dgm:pt modelId="{348E0EB9-409F-476C-BAB3-339A35EE2952}" type="pres">
      <dgm:prSet presAssocID="{3B2BDB78-592D-4D13-B499-749CBD974442}" presName="Name37" presStyleLbl="parChTrans1D2" presStyleIdx="0" presStyleCnt="4"/>
      <dgm:spPr/>
    </dgm:pt>
    <dgm:pt modelId="{F50EF659-7664-490D-8FC9-6B2DFB952922}" type="pres">
      <dgm:prSet presAssocID="{4BC44B21-CEC7-4AE6-860B-173316F27F0A}" presName="hierRoot2" presStyleCnt="0">
        <dgm:presLayoutVars>
          <dgm:hierBranch val="init"/>
        </dgm:presLayoutVars>
      </dgm:prSet>
      <dgm:spPr/>
    </dgm:pt>
    <dgm:pt modelId="{322D6577-78C4-4CC3-9445-99099835662E}" type="pres">
      <dgm:prSet presAssocID="{4BC44B21-CEC7-4AE6-860B-173316F27F0A}" presName="rootComposite" presStyleCnt="0"/>
      <dgm:spPr/>
    </dgm:pt>
    <dgm:pt modelId="{E5B2FDF4-D820-4C01-952F-374DEE61D1CE}" type="pres">
      <dgm:prSet presAssocID="{4BC44B21-CEC7-4AE6-860B-173316F27F0A}" presName="rootText" presStyleLbl="node2" presStyleIdx="0" presStyleCnt="3">
        <dgm:presLayoutVars>
          <dgm:chPref val="3"/>
        </dgm:presLayoutVars>
      </dgm:prSet>
      <dgm:spPr/>
    </dgm:pt>
    <dgm:pt modelId="{E6E9BFF0-26D5-448D-8F9B-6D25021B5AEC}" type="pres">
      <dgm:prSet presAssocID="{4BC44B21-CEC7-4AE6-860B-173316F27F0A}" presName="rootConnector" presStyleLbl="node2" presStyleIdx="0" presStyleCnt="3"/>
      <dgm:spPr/>
    </dgm:pt>
    <dgm:pt modelId="{1ADF846E-281C-435C-80DC-62E8AB949BD8}" type="pres">
      <dgm:prSet presAssocID="{4BC44B21-CEC7-4AE6-860B-173316F27F0A}" presName="hierChild4" presStyleCnt="0"/>
      <dgm:spPr/>
    </dgm:pt>
    <dgm:pt modelId="{1F2B5F61-BBB2-4C80-B2E0-2B6177B6EA01}" type="pres">
      <dgm:prSet presAssocID="{4BC44B21-CEC7-4AE6-860B-173316F27F0A}" presName="hierChild5" presStyleCnt="0"/>
      <dgm:spPr/>
    </dgm:pt>
    <dgm:pt modelId="{F244E406-9361-4B47-A66F-9AF17ED39E7E}" type="pres">
      <dgm:prSet presAssocID="{44C8C11C-37F7-4AD8-AB54-842335F92844}" presName="Name37" presStyleLbl="parChTrans1D2" presStyleIdx="1" presStyleCnt="4"/>
      <dgm:spPr/>
    </dgm:pt>
    <dgm:pt modelId="{C751459C-C762-4ABC-BCFA-68F12E436125}" type="pres">
      <dgm:prSet presAssocID="{A758B269-50AD-4375-9987-CB5C6D6DFAB9}" presName="hierRoot2" presStyleCnt="0">
        <dgm:presLayoutVars>
          <dgm:hierBranch val="init"/>
        </dgm:presLayoutVars>
      </dgm:prSet>
      <dgm:spPr/>
    </dgm:pt>
    <dgm:pt modelId="{17F93B4D-05F1-4551-9827-8DA68CAB2AFB}" type="pres">
      <dgm:prSet presAssocID="{A758B269-50AD-4375-9987-CB5C6D6DFAB9}" presName="rootComposite" presStyleCnt="0"/>
      <dgm:spPr/>
    </dgm:pt>
    <dgm:pt modelId="{86EB8257-4C09-470C-8D48-6265964808E2}" type="pres">
      <dgm:prSet presAssocID="{A758B269-50AD-4375-9987-CB5C6D6DFAB9}" presName="rootText" presStyleLbl="node2" presStyleIdx="1" presStyleCnt="3">
        <dgm:presLayoutVars>
          <dgm:chPref val="3"/>
        </dgm:presLayoutVars>
      </dgm:prSet>
      <dgm:spPr/>
    </dgm:pt>
    <dgm:pt modelId="{589CCCDD-2586-41DB-B8F7-7EDC6E121A6E}" type="pres">
      <dgm:prSet presAssocID="{A758B269-50AD-4375-9987-CB5C6D6DFAB9}" presName="rootConnector" presStyleLbl="node2" presStyleIdx="1" presStyleCnt="3"/>
      <dgm:spPr/>
    </dgm:pt>
    <dgm:pt modelId="{838B4124-3998-4FD2-8C75-5633F8353E83}" type="pres">
      <dgm:prSet presAssocID="{A758B269-50AD-4375-9987-CB5C6D6DFAB9}" presName="hierChild4" presStyleCnt="0"/>
      <dgm:spPr/>
    </dgm:pt>
    <dgm:pt modelId="{202EC7C2-5CCF-415D-83DC-884AAAAE9ABF}" type="pres">
      <dgm:prSet presAssocID="{A758B269-50AD-4375-9987-CB5C6D6DFAB9}" presName="hierChild5" presStyleCnt="0"/>
      <dgm:spPr/>
    </dgm:pt>
    <dgm:pt modelId="{86A74E63-E27E-45A5-AB91-1B793FB54B25}" type="pres">
      <dgm:prSet presAssocID="{C9858C80-38C7-4F0D-9B40-1CE4BC007533}" presName="Name37" presStyleLbl="parChTrans1D2" presStyleIdx="2" presStyleCnt="4"/>
      <dgm:spPr/>
    </dgm:pt>
    <dgm:pt modelId="{5232395B-A2AD-418A-AF41-EF02525377D2}" type="pres">
      <dgm:prSet presAssocID="{42485A93-DBE5-4E68-A115-75ACE60B0524}" presName="hierRoot2" presStyleCnt="0">
        <dgm:presLayoutVars>
          <dgm:hierBranch val="init"/>
        </dgm:presLayoutVars>
      </dgm:prSet>
      <dgm:spPr/>
    </dgm:pt>
    <dgm:pt modelId="{7031C6F4-8C98-419B-B3FB-D5263EC1AE16}" type="pres">
      <dgm:prSet presAssocID="{42485A93-DBE5-4E68-A115-75ACE60B0524}" presName="rootComposite" presStyleCnt="0"/>
      <dgm:spPr/>
    </dgm:pt>
    <dgm:pt modelId="{EC75C041-6BDF-4EC4-ADEE-F7F3E47E6BF4}" type="pres">
      <dgm:prSet presAssocID="{42485A93-DBE5-4E68-A115-75ACE60B0524}" presName="rootText" presStyleLbl="node2" presStyleIdx="2" presStyleCnt="3">
        <dgm:presLayoutVars>
          <dgm:chPref val="3"/>
        </dgm:presLayoutVars>
      </dgm:prSet>
      <dgm:spPr/>
    </dgm:pt>
    <dgm:pt modelId="{E390D583-7331-4A0E-BF3E-E7E2ABB70607}" type="pres">
      <dgm:prSet presAssocID="{42485A93-DBE5-4E68-A115-75ACE60B0524}" presName="rootConnector" presStyleLbl="node2" presStyleIdx="2" presStyleCnt="3"/>
      <dgm:spPr/>
    </dgm:pt>
    <dgm:pt modelId="{7EC405F5-7A4B-4BD3-8477-AC0C02C37864}" type="pres">
      <dgm:prSet presAssocID="{42485A93-DBE5-4E68-A115-75ACE60B0524}" presName="hierChild4" presStyleCnt="0"/>
      <dgm:spPr/>
    </dgm:pt>
    <dgm:pt modelId="{1FAE8503-7187-4E62-8714-86392F60E6B4}" type="pres">
      <dgm:prSet presAssocID="{42485A93-DBE5-4E68-A115-75ACE60B0524}" presName="hierChild5" presStyleCnt="0"/>
      <dgm:spPr/>
    </dgm:pt>
    <dgm:pt modelId="{69C024DD-7395-43AA-8195-1C94ABD408C3}" type="pres">
      <dgm:prSet presAssocID="{2669DCE0-F511-4B4A-B930-959777A7CD27}" presName="hierChild3" presStyleCnt="0"/>
      <dgm:spPr/>
    </dgm:pt>
    <dgm:pt modelId="{7E9BE363-407A-4A8E-A7CC-479843B06810}" type="pres">
      <dgm:prSet presAssocID="{401C7E8A-392B-4465-8DEA-2D6AF83F9E43}" presName="Name111" presStyleLbl="parChTrans1D2" presStyleIdx="3" presStyleCnt="4"/>
      <dgm:spPr/>
    </dgm:pt>
    <dgm:pt modelId="{38C0FD3B-A010-4F3A-8299-5B9F9A1E188C}" type="pres">
      <dgm:prSet presAssocID="{DAB496EB-102F-4FF3-9F63-5822CFE5B251}" presName="hierRoot3" presStyleCnt="0">
        <dgm:presLayoutVars>
          <dgm:hierBranch val="init"/>
        </dgm:presLayoutVars>
      </dgm:prSet>
      <dgm:spPr/>
    </dgm:pt>
    <dgm:pt modelId="{D31561BE-195F-4F13-80E1-7A45443F978C}" type="pres">
      <dgm:prSet presAssocID="{DAB496EB-102F-4FF3-9F63-5822CFE5B251}" presName="rootComposite3" presStyleCnt="0"/>
      <dgm:spPr/>
    </dgm:pt>
    <dgm:pt modelId="{34FD3F10-9E8D-45D6-93D2-B2D17EB1DA82}" type="pres">
      <dgm:prSet presAssocID="{DAB496EB-102F-4FF3-9F63-5822CFE5B251}" presName="rootText3" presStyleLbl="asst1" presStyleIdx="0" presStyleCnt="1">
        <dgm:presLayoutVars>
          <dgm:chPref val="3"/>
        </dgm:presLayoutVars>
      </dgm:prSet>
      <dgm:spPr/>
    </dgm:pt>
    <dgm:pt modelId="{F0DDD9E4-E1A6-442A-8561-B89BFE6F071C}" type="pres">
      <dgm:prSet presAssocID="{DAB496EB-102F-4FF3-9F63-5822CFE5B251}" presName="rootConnector3" presStyleLbl="asst1" presStyleIdx="0" presStyleCnt="1"/>
      <dgm:spPr/>
    </dgm:pt>
    <dgm:pt modelId="{22AF3B51-B80D-42A5-B30A-65A67908EAFD}" type="pres">
      <dgm:prSet presAssocID="{DAB496EB-102F-4FF3-9F63-5822CFE5B251}" presName="hierChild6" presStyleCnt="0"/>
      <dgm:spPr/>
    </dgm:pt>
    <dgm:pt modelId="{A1828B1B-8F6A-4149-BAF2-A6C87B27AEEA}" type="pres">
      <dgm:prSet presAssocID="{DAB496EB-102F-4FF3-9F63-5822CFE5B251}" presName="hierChild7" presStyleCnt="0"/>
      <dgm:spPr/>
    </dgm:pt>
  </dgm:ptLst>
  <dgm:cxnLst>
    <dgm:cxn modelId="{B5BCB603-0487-4232-9461-BC53FB488FA2}" type="presOf" srcId="{2669DCE0-F511-4B4A-B930-959777A7CD27}" destId="{A4C0A211-6B0F-4ACE-ACE5-516F026132E1}" srcOrd="1" destOrd="0" presId="urn:microsoft.com/office/officeart/2005/8/layout/orgChart1"/>
    <dgm:cxn modelId="{E9F31D0E-BFB1-467B-AC3A-653ED5704090}" type="presOf" srcId="{42485A93-DBE5-4E68-A115-75ACE60B0524}" destId="{EC75C041-6BDF-4EC4-ADEE-F7F3E47E6BF4}" srcOrd="0" destOrd="0" presId="urn:microsoft.com/office/officeart/2005/8/layout/orgChart1"/>
    <dgm:cxn modelId="{4ECD6214-B759-4211-91B3-0ED949575411}" type="presOf" srcId="{1327CB5E-4369-45B5-B8D8-A9C424DA2983}" destId="{47CE9E92-FDD4-49C4-9F17-50A07220DC83}" srcOrd="0" destOrd="0" presId="urn:microsoft.com/office/officeart/2005/8/layout/orgChart1"/>
    <dgm:cxn modelId="{67C9D917-FC27-44A4-B89B-E3425D2059D9}" type="presOf" srcId="{2669DCE0-F511-4B4A-B930-959777A7CD27}" destId="{69D4F77F-0619-40BC-9049-68C1A53ED00B}" srcOrd="0" destOrd="0" presId="urn:microsoft.com/office/officeart/2005/8/layout/orgChart1"/>
    <dgm:cxn modelId="{76E61A22-CFF4-418A-9DCF-611E2B029874}" type="presOf" srcId="{A758B269-50AD-4375-9987-CB5C6D6DFAB9}" destId="{589CCCDD-2586-41DB-B8F7-7EDC6E121A6E}" srcOrd="1" destOrd="0" presId="urn:microsoft.com/office/officeart/2005/8/layout/orgChart1"/>
    <dgm:cxn modelId="{F3118D25-8A89-43ED-9BDB-A940A5E397B4}" type="presOf" srcId="{44C8C11C-37F7-4AD8-AB54-842335F92844}" destId="{F244E406-9361-4B47-A66F-9AF17ED39E7E}" srcOrd="0" destOrd="0" presId="urn:microsoft.com/office/officeart/2005/8/layout/orgChart1"/>
    <dgm:cxn modelId="{0351B02B-9CA7-44D3-AE91-F9B244C77ED2}" srcId="{2669DCE0-F511-4B4A-B930-959777A7CD27}" destId="{42485A93-DBE5-4E68-A115-75ACE60B0524}" srcOrd="3" destOrd="0" parTransId="{C9858C80-38C7-4F0D-9B40-1CE4BC007533}" sibTransId="{4285DCD6-BD55-43C1-8060-2597E56CBEFD}"/>
    <dgm:cxn modelId="{E67C3E4D-2BC3-49D0-95A2-5CAB8E7C51AA}" type="presOf" srcId="{C9858C80-38C7-4F0D-9B40-1CE4BC007533}" destId="{86A74E63-E27E-45A5-AB91-1B793FB54B25}" srcOrd="0" destOrd="0" presId="urn:microsoft.com/office/officeart/2005/8/layout/orgChart1"/>
    <dgm:cxn modelId="{6F6B4D50-E713-40D3-9CA1-CB8FE21CD5F3}" type="presOf" srcId="{401C7E8A-392B-4465-8DEA-2D6AF83F9E43}" destId="{7E9BE363-407A-4A8E-A7CC-479843B06810}" srcOrd="0" destOrd="0" presId="urn:microsoft.com/office/officeart/2005/8/layout/orgChart1"/>
    <dgm:cxn modelId="{F0629773-FBF8-4DB0-B704-CFF8166C8F61}" type="presOf" srcId="{42485A93-DBE5-4E68-A115-75ACE60B0524}" destId="{E390D583-7331-4A0E-BF3E-E7E2ABB70607}" srcOrd="1" destOrd="0" presId="urn:microsoft.com/office/officeart/2005/8/layout/orgChart1"/>
    <dgm:cxn modelId="{3F672378-76F8-4081-BE4F-8F11167FD17C}" srcId="{1327CB5E-4369-45B5-B8D8-A9C424DA2983}" destId="{2669DCE0-F511-4B4A-B930-959777A7CD27}" srcOrd="0" destOrd="0" parTransId="{A185E9BA-5395-418A-8B99-4DA6E316FD3C}" sibTransId="{1AD7F136-85A7-43EB-B9CE-67A30E53FC9B}"/>
    <dgm:cxn modelId="{87B1B77A-BBF5-4327-AAF1-D42A8B976CE5}" type="presOf" srcId="{3B2BDB78-592D-4D13-B499-749CBD974442}" destId="{348E0EB9-409F-476C-BAB3-339A35EE2952}" srcOrd="0" destOrd="0" presId="urn:microsoft.com/office/officeart/2005/8/layout/orgChart1"/>
    <dgm:cxn modelId="{BBF6AE8F-6F7E-4C59-A7D7-FC5C1888B13B}" srcId="{2669DCE0-F511-4B4A-B930-959777A7CD27}" destId="{A758B269-50AD-4375-9987-CB5C6D6DFAB9}" srcOrd="2" destOrd="0" parTransId="{44C8C11C-37F7-4AD8-AB54-842335F92844}" sibTransId="{BC70A9AE-99DF-4DD0-B830-80083F35E1D9}"/>
    <dgm:cxn modelId="{AD873990-2964-4016-9AF8-BBDDC3200867}" type="presOf" srcId="{4BC44B21-CEC7-4AE6-860B-173316F27F0A}" destId="{E5B2FDF4-D820-4C01-952F-374DEE61D1CE}" srcOrd="0" destOrd="0" presId="urn:microsoft.com/office/officeart/2005/8/layout/orgChart1"/>
    <dgm:cxn modelId="{C6DE3197-CC8E-42A9-A059-AA72A0B702B1}" srcId="{2669DCE0-F511-4B4A-B930-959777A7CD27}" destId="{4BC44B21-CEC7-4AE6-860B-173316F27F0A}" srcOrd="1" destOrd="0" parTransId="{3B2BDB78-592D-4D13-B499-749CBD974442}" sibTransId="{EF312F0A-2494-4F6C-B857-37D86CFAEBBE}"/>
    <dgm:cxn modelId="{2156DDA4-7914-42E8-ADF1-A6DAD554C470}" type="presOf" srcId="{DAB496EB-102F-4FF3-9F63-5822CFE5B251}" destId="{34FD3F10-9E8D-45D6-93D2-B2D17EB1DA82}" srcOrd="0" destOrd="0" presId="urn:microsoft.com/office/officeart/2005/8/layout/orgChart1"/>
    <dgm:cxn modelId="{36CCE4B6-818B-4E97-9CE1-01EC811CC526}" type="presOf" srcId="{4BC44B21-CEC7-4AE6-860B-173316F27F0A}" destId="{E6E9BFF0-26D5-448D-8F9B-6D25021B5AEC}" srcOrd="1" destOrd="0" presId="urn:microsoft.com/office/officeart/2005/8/layout/orgChart1"/>
    <dgm:cxn modelId="{8C15BFCD-9EBD-43E5-856A-C4FCE619DAAD}" srcId="{2669DCE0-F511-4B4A-B930-959777A7CD27}" destId="{DAB496EB-102F-4FF3-9F63-5822CFE5B251}" srcOrd="0" destOrd="0" parTransId="{401C7E8A-392B-4465-8DEA-2D6AF83F9E43}" sibTransId="{9969ACB2-6B38-4DE9-BC30-1FD0587CD4B4}"/>
    <dgm:cxn modelId="{CCE382F4-295F-432E-AD3F-D1C3ABED8AD0}" type="presOf" srcId="{A758B269-50AD-4375-9987-CB5C6D6DFAB9}" destId="{86EB8257-4C09-470C-8D48-6265964808E2}" srcOrd="0" destOrd="0" presId="urn:microsoft.com/office/officeart/2005/8/layout/orgChart1"/>
    <dgm:cxn modelId="{2FB2F8F9-7D0C-4A75-9B1F-4ECABFB36607}" type="presOf" srcId="{DAB496EB-102F-4FF3-9F63-5822CFE5B251}" destId="{F0DDD9E4-E1A6-442A-8561-B89BFE6F071C}" srcOrd="1" destOrd="0" presId="urn:microsoft.com/office/officeart/2005/8/layout/orgChart1"/>
    <dgm:cxn modelId="{8E315336-0ECF-4E35-9C36-500AF349C794}" type="presParOf" srcId="{47CE9E92-FDD4-49C4-9F17-50A07220DC83}" destId="{79C3D58C-9D43-4DF2-BEA3-4A7EAE475EA3}" srcOrd="0" destOrd="0" presId="urn:microsoft.com/office/officeart/2005/8/layout/orgChart1"/>
    <dgm:cxn modelId="{0FF838FC-3FD1-47B6-9081-32CAF38D178C}" type="presParOf" srcId="{79C3D58C-9D43-4DF2-BEA3-4A7EAE475EA3}" destId="{F82F70F6-3799-44B5-A66C-391FBC578C3C}" srcOrd="0" destOrd="0" presId="urn:microsoft.com/office/officeart/2005/8/layout/orgChart1"/>
    <dgm:cxn modelId="{1FFC0F66-F9A5-4DAF-942B-3E2A4899D44D}" type="presParOf" srcId="{F82F70F6-3799-44B5-A66C-391FBC578C3C}" destId="{69D4F77F-0619-40BC-9049-68C1A53ED00B}" srcOrd="0" destOrd="0" presId="urn:microsoft.com/office/officeart/2005/8/layout/orgChart1"/>
    <dgm:cxn modelId="{3794E12B-21EB-48CC-A114-2E524C92DEBE}" type="presParOf" srcId="{F82F70F6-3799-44B5-A66C-391FBC578C3C}" destId="{A4C0A211-6B0F-4ACE-ACE5-516F026132E1}" srcOrd="1" destOrd="0" presId="urn:microsoft.com/office/officeart/2005/8/layout/orgChart1"/>
    <dgm:cxn modelId="{58A71F24-7658-4600-A7B5-ACE5E9617FFD}" type="presParOf" srcId="{79C3D58C-9D43-4DF2-BEA3-4A7EAE475EA3}" destId="{922BB380-B02A-4FC3-BE78-B470165AB4EF}" srcOrd="1" destOrd="0" presId="urn:microsoft.com/office/officeart/2005/8/layout/orgChart1"/>
    <dgm:cxn modelId="{2403718F-B2BA-40AD-95FB-E9958D836C9B}" type="presParOf" srcId="{922BB380-B02A-4FC3-BE78-B470165AB4EF}" destId="{348E0EB9-409F-476C-BAB3-339A35EE2952}" srcOrd="0" destOrd="0" presId="urn:microsoft.com/office/officeart/2005/8/layout/orgChart1"/>
    <dgm:cxn modelId="{1ADF5A80-D93C-41E3-AAAE-6CDE04145B30}" type="presParOf" srcId="{922BB380-B02A-4FC3-BE78-B470165AB4EF}" destId="{F50EF659-7664-490D-8FC9-6B2DFB952922}" srcOrd="1" destOrd="0" presId="urn:microsoft.com/office/officeart/2005/8/layout/orgChart1"/>
    <dgm:cxn modelId="{DEAA3A19-8BF8-431E-8EDE-79170841DEEB}" type="presParOf" srcId="{F50EF659-7664-490D-8FC9-6B2DFB952922}" destId="{322D6577-78C4-4CC3-9445-99099835662E}" srcOrd="0" destOrd="0" presId="urn:microsoft.com/office/officeart/2005/8/layout/orgChart1"/>
    <dgm:cxn modelId="{128B54D6-07B3-4DAD-9CCD-575033CCEC30}" type="presParOf" srcId="{322D6577-78C4-4CC3-9445-99099835662E}" destId="{E5B2FDF4-D820-4C01-952F-374DEE61D1CE}" srcOrd="0" destOrd="0" presId="urn:microsoft.com/office/officeart/2005/8/layout/orgChart1"/>
    <dgm:cxn modelId="{50B9D724-662F-4009-82D7-B17EEDD2E7B2}" type="presParOf" srcId="{322D6577-78C4-4CC3-9445-99099835662E}" destId="{E6E9BFF0-26D5-448D-8F9B-6D25021B5AEC}" srcOrd="1" destOrd="0" presId="urn:microsoft.com/office/officeart/2005/8/layout/orgChart1"/>
    <dgm:cxn modelId="{2420F874-7EB0-4343-BD7A-FE3574C9241E}" type="presParOf" srcId="{F50EF659-7664-490D-8FC9-6B2DFB952922}" destId="{1ADF846E-281C-435C-80DC-62E8AB949BD8}" srcOrd="1" destOrd="0" presId="urn:microsoft.com/office/officeart/2005/8/layout/orgChart1"/>
    <dgm:cxn modelId="{C0A9AFFB-6637-44BD-BBEB-23CCB3E5C4D1}" type="presParOf" srcId="{F50EF659-7664-490D-8FC9-6B2DFB952922}" destId="{1F2B5F61-BBB2-4C80-B2E0-2B6177B6EA01}" srcOrd="2" destOrd="0" presId="urn:microsoft.com/office/officeart/2005/8/layout/orgChart1"/>
    <dgm:cxn modelId="{0C77BE0A-928F-42F4-B145-FF2A1A654779}" type="presParOf" srcId="{922BB380-B02A-4FC3-BE78-B470165AB4EF}" destId="{F244E406-9361-4B47-A66F-9AF17ED39E7E}" srcOrd="2" destOrd="0" presId="urn:microsoft.com/office/officeart/2005/8/layout/orgChart1"/>
    <dgm:cxn modelId="{6B18D999-77DC-4073-AC7E-60C67A05E0DB}" type="presParOf" srcId="{922BB380-B02A-4FC3-BE78-B470165AB4EF}" destId="{C751459C-C762-4ABC-BCFA-68F12E436125}" srcOrd="3" destOrd="0" presId="urn:microsoft.com/office/officeart/2005/8/layout/orgChart1"/>
    <dgm:cxn modelId="{A8EE25C7-8733-41FE-A151-EF629B281B89}" type="presParOf" srcId="{C751459C-C762-4ABC-BCFA-68F12E436125}" destId="{17F93B4D-05F1-4551-9827-8DA68CAB2AFB}" srcOrd="0" destOrd="0" presId="urn:microsoft.com/office/officeart/2005/8/layout/orgChart1"/>
    <dgm:cxn modelId="{64113734-0256-4672-BB77-D66D9D1B0FCE}" type="presParOf" srcId="{17F93B4D-05F1-4551-9827-8DA68CAB2AFB}" destId="{86EB8257-4C09-470C-8D48-6265964808E2}" srcOrd="0" destOrd="0" presId="urn:microsoft.com/office/officeart/2005/8/layout/orgChart1"/>
    <dgm:cxn modelId="{AA86DFF3-F960-44C2-95C6-72E68A30E7E7}" type="presParOf" srcId="{17F93B4D-05F1-4551-9827-8DA68CAB2AFB}" destId="{589CCCDD-2586-41DB-B8F7-7EDC6E121A6E}" srcOrd="1" destOrd="0" presId="urn:microsoft.com/office/officeart/2005/8/layout/orgChart1"/>
    <dgm:cxn modelId="{741DF4EC-C080-450B-8F01-DEE1617AF765}" type="presParOf" srcId="{C751459C-C762-4ABC-BCFA-68F12E436125}" destId="{838B4124-3998-4FD2-8C75-5633F8353E83}" srcOrd="1" destOrd="0" presId="urn:microsoft.com/office/officeart/2005/8/layout/orgChart1"/>
    <dgm:cxn modelId="{2A6A0130-F6BC-4683-A66B-70E2121C1720}" type="presParOf" srcId="{C751459C-C762-4ABC-BCFA-68F12E436125}" destId="{202EC7C2-5CCF-415D-83DC-884AAAAE9ABF}" srcOrd="2" destOrd="0" presId="urn:microsoft.com/office/officeart/2005/8/layout/orgChart1"/>
    <dgm:cxn modelId="{FE47B217-5844-4672-882F-B4188C52B07E}" type="presParOf" srcId="{922BB380-B02A-4FC3-BE78-B470165AB4EF}" destId="{86A74E63-E27E-45A5-AB91-1B793FB54B25}" srcOrd="4" destOrd="0" presId="urn:microsoft.com/office/officeart/2005/8/layout/orgChart1"/>
    <dgm:cxn modelId="{BFDF3BC5-865A-4A2B-B3C4-0D56D9609356}" type="presParOf" srcId="{922BB380-B02A-4FC3-BE78-B470165AB4EF}" destId="{5232395B-A2AD-418A-AF41-EF02525377D2}" srcOrd="5" destOrd="0" presId="urn:microsoft.com/office/officeart/2005/8/layout/orgChart1"/>
    <dgm:cxn modelId="{279F36BD-59FC-45B8-9813-DF2416AA6275}" type="presParOf" srcId="{5232395B-A2AD-418A-AF41-EF02525377D2}" destId="{7031C6F4-8C98-419B-B3FB-D5263EC1AE16}" srcOrd="0" destOrd="0" presId="urn:microsoft.com/office/officeart/2005/8/layout/orgChart1"/>
    <dgm:cxn modelId="{E3C5F6B3-B84B-401F-88D3-63A6D6BF24F9}" type="presParOf" srcId="{7031C6F4-8C98-419B-B3FB-D5263EC1AE16}" destId="{EC75C041-6BDF-4EC4-ADEE-F7F3E47E6BF4}" srcOrd="0" destOrd="0" presId="urn:microsoft.com/office/officeart/2005/8/layout/orgChart1"/>
    <dgm:cxn modelId="{4198AD33-96A8-49D2-8DB7-877FF0FA3951}" type="presParOf" srcId="{7031C6F4-8C98-419B-B3FB-D5263EC1AE16}" destId="{E390D583-7331-4A0E-BF3E-E7E2ABB70607}" srcOrd="1" destOrd="0" presId="urn:microsoft.com/office/officeart/2005/8/layout/orgChart1"/>
    <dgm:cxn modelId="{50D7575B-BAE5-46B4-8143-2473D32E5AAA}" type="presParOf" srcId="{5232395B-A2AD-418A-AF41-EF02525377D2}" destId="{7EC405F5-7A4B-4BD3-8477-AC0C02C37864}" srcOrd="1" destOrd="0" presId="urn:microsoft.com/office/officeart/2005/8/layout/orgChart1"/>
    <dgm:cxn modelId="{0E22A9ED-8CED-4266-80DA-08461BFD2A3D}" type="presParOf" srcId="{5232395B-A2AD-418A-AF41-EF02525377D2}" destId="{1FAE8503-7187-4E62-8714-86392F60E6B4}" srcOrd="2" destOrd="0" presId="urn:microsoft.com/office/officeart/2005/8/layout/orgChart1"/>
    <dgm:cxn modelId="{107F704A-0101-43A5-AA41-D5B6C7522B31}" type="presParOf" srcId="{79C3D58C-9D43-4DF2-BEA3-4A7EAE475EA3}" destId="{69C024DD-7395-43AA-8195-1C94ABD408C3}" srcOrd="2" destOrd="0" presId="urn:microsoft.com/office/officeart/2005/8/layout/orgChart1"/>
    <dgm:cxn modelId="{7E4B1EBD-6D11-4109-8B6A-9B3BD109953F}" type="presParOf" srcId="{69C024DD-7395-43AA-8195-1C94ABD408C3}" destId="{7E9BE363-407A-4A8E-A7CC-479843B06810}" srcOrd="0" destOrd="0" presId="urn:microsoft.com/office/officeart/2005/8/layout/orgChart1"/>
    <dgm:cxn modelId="{CF84168E-293A-4483-8334-49C05600373E}" type="presParOf" srcId="{69C024DD-7395-43AA-8195-1C94ABD408C3}" destId="{38C0FD3B-A010-4F3A-8299-5B9F9A1E188C}" srcOrd="1" destOrd="0" presId="urn:microsoft.com/office/officeart/2005/8/layout/orgChart1"/>
    <dgm:cxn modelId="{3AE526F5-74A5-4DC2-9C01-0D525C61EA58}" type="presParOf" srcId="{38C0FD3B-A010-4F3A-8299-5B9F9A1E188C}" destId="{D31561BE-195F-4F13-80E1-7A45443F978C}" srcOrd="0" destOrd="0" presId="urn:microsoft.com/office/officeart/2005/8/layout/orgChart1"/>
    <dgm:cxn modelId="{17717C16-96C0-4C50-A4E2-499A6E376265}" type="presParOf" srcId="{D31561BE-195F-4F13-80E1-7A45443F978C}" destId="{34FD3F10-9E8D-45D6-93D2-B2D17EB1DA82}" srcOrd="0" destOrd="0" presId="urn:microsoft.com/office/officeart/2005/8/layout/orgChart1"/>
    <dgm:cxn modelId="{774AA34C-30D0-4C5D-BA61-9C1E6C39BAB5}" type="presParOf" srcId="{D31561BE-195F-4F13-80E1-7A45443F978C}" destId="{F0DDD9E4-E1A6-442A-8561-B89BFE6F071C}" srcOrd="1" destOrd="0" presId="urn:microsoft.com/office/officeart/2005/8/layout/orgChart1"/>
    <dgm:cxn modelId="{A31D9679-4046-4FCB-BE0F-E943CC0A2A7F}" type="presParOf" srcId="{38C0FD3B-A010-4F3A-8299-5B9F9A1E188C}" destId="{22AF3B51-B80D-42A5-B30A-65A67908EAFD}" srcOrd="1" destOrd="0" presId="urn:microsoft.com/office/officeart/2005/8/layout/orgChart1"/>
    <dgm:cxn modelId="{072CF0CC-46F1-42DC-BA28-D931E93E2575}" type="presParOf" srcId="{38C0FD3B-A010-4F3A-8299-5B9F9A1E188C}" destId="{A1828B1B-8F6A-4149-BAF2-A6C87B27AEE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1327CB5E-4369-45B5-B8D8-A9C424DA2983}" type="doc">
      <dgm:prSet loTypeId="urn:microsoft.com/office/officeart/2005/8/layout/orgChart1" loCatId="hierarchy" qsTypeId="urn:microsoft.com/office/officeart/2005/8/quickstyle/simple3" qsCatId="simple" csTypeId="urn:microsoft.com/office/officeart/2005/8/colors/colorful3" csCatId="colorful" phldr="0"/>
      <dgm:spPr/>
      <dgm:t>
        <a:bodyPr/>
        <a:lstStyle/>
        <a:p>
          <a:endParaRPr lang="en-IN"/>
        </a:p>
      </dgm:t>
    </dgm:pt>
    <dgm:pt modelId="{2669DCE0-F511-4B4A-B930-959777A7CD27}">
      <dgm:prSet phldrT="[Text]" phldr="1" custT="1"/>
      <dgm:spPr/>
      <dgm:t>
        <a:bodyPr/>
        <a:lstStyle/>
        <a:p>
          <a:endParaRPr lang="en-IN" sz="1200"/>
        </a:p>
      </dgm:t>
    </dgm:pt>
    <dgm:pt modelId="{A185E9BA-5395-418A-8B99-4DA6E316FD3C}" type="parTrans" cxnId="{3F672378-76F8-4081-BE4F-8F11167FD17C}">
      <dgm:prSet/>
      <dgm:spPr/>
      <dgm:t>
        <a:bodyPr/>
        <a:lstStyle/>
        <a:p>
          <a:endParaRPr lang="en-IN" sz="1200"/>
        </a:p>
      </dgm:t>
    </dgm:pt>
    <dgm:pt modelId="{1AD7F136-85A7-43EB-B9CE-67A30E53FC9B}" type="sibTrans" cxnId="{3F672378-76F8-4081-BE4F-8F11167FD17C}">
      <dgm:prSet/>
      <dgm:spPr/>
      <dgm:t>
        <a:bodyPr/>
        <a:lstStyle/>
        <a:p>
          <a:endParaRPr lang="en-IN" sz="1200"/>
        </a:p>
      </dgm:t>
    </dgm:pt>
    <dgm:pt modelId="{DAB496EB-102F-4FF3-9F63-5822CFE5B251}" type="asst">
      <dgm:prSet phldrT="[Text]" phldr="1" custT="1"/>
      <dgm:spPr/>
      <dgm:t>
        <a:bodyPr/>
        <a:lstStyle/>
        <a:p>
          <a:endParaRPr lang="en-IN" sz="1200"/>
        </a:p>
      </dgm:t>
    </dgm:pt>
    <dgm:pt modelId="{401C7E8A-392B-4465-8DEA-2D6AF83F9E43}" type="parTrans" cxnId="{8C15BFCD-9EBD-43E5-856A-C4FCE619DAAD}">
      <dgm:prSet/>
      <dgm:spPr/>
      <dgm:t>
        <a:bodyPr/>
        <a:lstStyle/>
        <a:p>
          <a:endParaRPr lang="en-IN" sz="1200"/>
        </a:p>
      </dgm:t>
    </dgm:pt>
    <dgm:pt modelId="{9969ACB2-6B38-4DE9-BC30-1FD0587CD4B4}" type="sibTrans" cxnId="{8C15BFCD-9EBD-43E5-856A-C4FCE619DAAD}">
      <dgm:prSet/>
      <dgm:spPr/>
      <dgm:t>
        <a:bodyPr/>
        <a:lstStyle/>
        <a:p>
          <a:endParaRPr lang="en-IN" sz="1200"/>
        </a:p>
      </dgm:t>
    </dgm:pt>
    <dgm:pt modelId="{4BC44B21-CEC7-4AE6-860B-173316F27F0A}">
      <dgm:prSet phldrT="[Text]" phldr="1" custT="1"/>
      <dgm:spPr/>
      <dgm:t>
        <a:bodyPr/>
        <a:lstStyle/>
        <a:p>
          <a:endParaRPr lang="en-IN" sz="1200"/>
        </a:p>
      </dgm:t>
    </dgm:pt>
    <dgm:pt modelId="{3B2BDB78-592D-4D13-B499-749CBD974442}" type="parTrans" cxnId="{C6DE3197-CC8E-42A9-A059-AA72A0B702B1}">
      <dgm:prSet/>
      <dgm:spPr/>
      <dgm:t>
        <a:bodyPr/>
        <a:lstStyle/>
        <a:p>
          <a:endParaRPr lang="en-IN" sz="1200"/>
        </a:p>
      </dgm:t>
    </dgm:pt>
    <dgm:pt modelId="{EF312F0A-2494-4F6C-B857-37D86CFAEBBE}" type="sibTrans" cxnId="{C6DE3197-CC8E-42A9-A059-AA72A0B702B1}">
      <dgm:prSet/>
      <dgm:spPr/>
      <dgm:t>
        <a:bodyPr/>
        <a:lstStyle/>
        <a:p>
          <a:endParaRPr lang="en-IN" sz="1200"/>
        </a:p>
      </dgm:t>
    </dgm:pt>
    <dgm:pt modelId="{A758B269-50AD-4375-9987-CB5C6D6DFAB9}">
      <dgm:prSet phldrT="[Text]" phldr="1" custT="1"/>
      <dgm:spPr/>
      <dgm:t>
        <a:bodyPr/>
        <a:lstStyle/>
        <a:p>
          <a:endParaRPr lang="en-IN" sz="1200"/>
        </a:p>
      </dgm:t>
    </dgm:pt>
    <dgm:pt modelId="{44C8C11C-37F7-4AD8-AB54-842335F92844}" type="parTrans" cxnId="{BBF6AE8F-6F7E-4C59-A7D7-FC5C1888B13B}">
      <dgm:prSet/>
      <dgm:spPr/>
      <dgm:t>
        <a:bodyPr/>
        <a:lstStyle/>
        <a:p>
          <a:endParaRPr lang="en-IN" sz="1200"/>
        </a:p>
      </dgm:t>
    </dgm:pt>
    <dgm:pt modelId="{BC70A9AE-99DF-4DD0-B830-80083F35E1D9}" type="sibTrans" cxnId="{BBF6AE8F-6F7E-4C59-A7D7-FC5C1888B13B}">
      <dgm:prSet/>
      <dgm:spPr/>
      <dgm:t>
        <a:bodyPr/>
        <a:lstStyle/>
        <a:p>
          <a:endParaRPr lang="en-IN" sz="1200"/>
        </a:p>
      </dgm:t>
    </dgm:pt>
    <dgm:pt modelId="{42485A93-DBE5-4E68-A115-75ACE60B0524}">
      <dgm:prSet phldrT="[Text]" phldr="1" custT="1"/>
      <dgm:spPr/>
      <dgm:t>
        <a:bodyPr/>
        <a:lstStyle/>
        <a:p>
          <a:endParaRPr lang="en-IN" sz="1200"/>
        </a:p>
      </dgm:t>
    </dgm:pt>
    <dgm:pt modelId="{C9858C80-38C7-4F0D-9B40-1CE4BC007533}" type="parTrans" cxnId="{0351B02B-9CA7-44D3-AE91-F9B244C77ED2}">
      <dgm:prSet/>
      <dgm:spPr/>
      <dgm:t>
        <a:bodyPr/>
        <a:lstStyle/>
        <a:p>
          <a:endParaRPr lang="en-IN" sz="1200"/>
        </a:p>
      </dgm:t>
    </dgm:pt>
    <dgm:pt modelId="{4285DCD6-BD55-43C1-8060-2597E56CBEFD}" type="sibTrans" cxnId="{0351B02B-9CA7-44D3-AE91-F9B244C77ED2}">
      <dgm:prSet/>
      <dgm:spPr/>
      <dgm:t>
        <a:bodyPr/>
        <a:lstStyle/>
        <a:p>
          <a:endParaRPr lang="en-IN" sz="1200"/>
        </a:p>
      </dgm:t>
    </dgm:pt>
    <dgm:pt modelId="{47CE9E92-FDD4-49C4-9F17-50A07220DC83}" type="pres">
      <dgm:prSet presAssocID="{1327CB5E-4369-45B5-B8D8-A9C424DA29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9C3D58C-9D43-4DF2-BEA3-4A7EAE475EA3}" type="pres">
      <dgm:prSet presAssocID="{2669DCE0-F511-4B4A-B930-959777A7CD27}" presName="hierRoot1" presStyleCnt="0">
        <dgm:presLayoutVars>
          <dgm:hierBranch val="init"/>
        </dgm:presLayoutVars>
      </dgm:prSet>
      <dgm:spPr/>
    </dgm:pt>
    <dgm:pt modelId="{F82F70F6-3799-44B5-A66C-391FBC578C3C}" type="pres">
      <dgm:prSet presAssocID="{2669DCE0-F511-4B4A-B930-959777A7CD27}" presName="rootComposite1" presStyleCnt="0"/>
      <dgm:spPr/>
    </dgm:pt>
    <dgm:pt modelId="{69D4F77F-0619-40BC-9049-68C1A53ED00B}" type="pres">
      <dgm:prSet presAssocID="{2669DCE0-F511-4B4A-B930-959777A7CD27}" presName="rootText1" presStyleLbl="node0" presStyleIdx="0" presStyleCnt="1">
        <dgm:presLayoutVars>
          <dgm:chPref val="3"/>
        </dgm:presLayoutVars>
      </dgm:prSet>
      <dgm:spPr/>
    </dgm:pt>
    <dgm:pt modelId="{A4C0A211-6B0F-4ACE-ACE5-516F026132E1}" type="pres">
      <dgm:prSet presAssocID="{2669DCE0-F511-4B4A-B930-959777A7CD27}" presName="rootConnector1" presStyleLbl="node1" presStyleIdx="0" presStyleCnt="0"/>
      <dgm:spPr/>
    </dgm:pt>
    <dgm:pt modelId="{922BB380-B02A-4FC3-BE78-B470165AB4EF}" type="pres">
      <dgm:prSet presAssocID="{2669DCE0-F511-4B4A-B930-959777A7CD27}" presName="hierChild2" presStyleCnt="0"/>
      <dgm:spPr/>
    </dgm:pt>
    <dgm:pt modelId="{348E0EB9-409F-476C-BAB3-339A35EE2952}" type="pres">
      <dgm:prSet presAssocID="{3B2BDB78-592D-4D13-B499-749CBD974442}" presName="Name37" presStyleLbl="parChTrans1D2" presStyleIdx="0" presStyleCnt="4"/>
      <dgm:spPr/>
    </dgm:pt>
    <dgm:pt modelId="{F50EF659-7664-490D-8FC9-6B2DFB952922}" type="pres">
      <dgm:prSet presAssocID="{4BC44B21-CEC7-4AE6-860B-173316F27F0A}" presName="hierRoot2" presStyleCnt="0">
        <dgm:presLayoutVars>
          <dgm:hierBranch val="init"/>
        </dgm:presLayoutVars>
      </dgm:prSet>
      <dgm:spPr/>
    </dgm:pt>
    <dgm:pt modelId="{322D6577-78C4-4CC3-9445-99099835662E}" type="pres">
      <dgm:prSet presAssocID="{4BC44B21-CEC7-4AE6-860B-173316F27F0A}" presName="rootComposite" presStyleCnt="0"/>
      <dgm:spPr/>
    </dgm:pt>
    <dgm:pt modelId="{E5B2FDF4-D820-4C01-952F-374DEE61D1CE}" type="pres">
      <dgm:prSet presAssocID="{4BC44B21-CEC7-4AE6-860B-173316F27F0A}" presName="rootText" presStyleLbl="node2" presStyleIdx="0" presStyleCnt="3">
        <dgm:presLayoutVars>
          <dgm:chPref val="3"/>
        </dgm:presLayoutVars>
      </dgm:prSet>
      <dgm:spPr/>
    </dgm:pt>
    <dgm:pt modelId="{E6E9BFF0-26D5-448D-8F9B-6D25021B5AEC}" type="pres">
      <dgm:prSet presAssocID="{4BC44B21-CEC7-4AE6-860B-173316F27F0A}" presName="rootConnector" presStyleLbl="node2" presStyleIdx="0" presStyleCnt="3"/>
      <dgm:spPr/>
    </dgm:pt>
    <dgm:pt modelId="{1ADF846E-281C-435C-80DC-62E8AB949BD8}" type="pres">
      <dgm:prSet presAssocID="{4BC44B21-CEC7-4AE6-860B-173316F27F0A}" presName="hierChild4" presStyleCnt="0"/>
      <dgm:spPr/>
    </dgm:pt>
    <dgm:pt modelId="{1F2B5F61-BBB2-4C80-B2E0-2B6177B6EA01}" type="pres">
      <dgm:prSet presAssocID="{4BC44B21-CEC7-4AE6-860B-173316F27F0A}" presName="hierChild5" presStyleCnt="0"/>
      <dgm:spPr/>
    </dgm:pt>
    <dgm:pt modelId="{F244E406-9361-4B47-A66F-9AF17ED39E7E}" type="pres">
      <dgm:prSet presAssocID="{44C8C11C-37F7-4AD8-AB54-842335F92844}" presName="Name37" presStyleLbl="parChTrans1D2" presStyleIdx="1" presStyleCnt="4"/>
      <dgm:spPr/>
    </dgm:pt>
    <dgm:pt modelId="{C751459C-C762-4ABC-BCFA-68F12E436125}" type="pres">
      <dgm:prSet presAssocID="{A758B269-50AD-4375-9987-CB5C6D6DFAB9}" presName="hierRoot2" presStyleCnt="0">
        <dgm:presLayoutVars>
          <dgm:hierBranch val="init"/>
        </dgm:presLayoutVars>
      </dgm:prSet>
      <dgm:spPr/>
    </dgm:pt>
    <dgm:pt modelId="{17F93B4D-05F1-4551-9827-8DA68CAB2AFB}" type="pres">
      <dgm:prSet presAssocID="{A758B269-50AD-4375-9987-CB5C6D6DFAB9}" presName="rootComposite" presStyleCnt="0"/>
      <dgm:spPr/>
    </dgm:pt>
    <dgm:pt modelId="{86EB8257-4C09-470C-8D48-6265964808E2}" type="pres">
      <dgm:prSet presAssocID="{A758B269-50AD-4375-9987-CB5C6D6DFAB9}" presName="rootText" presStyleLbl="node2" presStyleIdx="1" presStyleCnt="3">
        <dgm:presLayoutVars>
          <dgm:chPref val="3"/>
        </dgm:presLayoutVars>
      </dgm:prSet>
      <dgm:spPr/>
    </dgm:pt>
    <dgm:pt modelId="{589CCCDD-2586-41DB-B8F7-7EDC6E121A6E}" type="pres">
      <dgm:prSet presAssocID="{A758B269-50AD-4375-9987-CB5C6D6DFAB9}" presName="rootConnector" presStyleLbl="node2" presStyleIdx="1" presStyleCnt="3"/>
      <dgm:spPr/>
    </dgm:pt>
    <dgm:pt modelId="{838B4124-3998-4FD2-8C75-5633F8353E83}" type="pres">
      <dgm:prSet presAssocID="{A758B269-50AD-4375-9987-CB5C6D6DFAB9}" presName="hierChild4" presStyleCnt="0"/>
      <dgm:spPr/>
    </dgm:pt>
    <dgm:pt modelId="{202EC7C2-5CCF-415D-83DC-884AAAAE9ABF}" type="pres">
      <dgm:prSet presAssocID="{A758B269-50AD-4375-9987-CB5C6D6DFAB9}" presName="hierChild5" presStyleCnt="0"/>
      <dgm:spPr/>
    </dgm:pt>
    <dgm:pt modelId="{86A74E63-E27E-45A5-AB91-1B793FB54B25}" type="pres">
      <dgm:prSet presAssocID="{C9858C80-38C7-4F0D-9B40-1CE4BC007533}" presName="Name37" presStyleLbl="parChTrans1D2" presStyleIdx="2" presStyleCnt="4"/>
      <dgm:spPr/>
    </dgm:pt>
    <dgm:pt modelId="{5232395B-A2AD-418A-AF41-EF02525377D2}" type="pres">
      <dgm:prSet presAssocID="{42485A93-DBE5-4E68-A115-75ACE60B0524}" presName="hierRoot2" presStyleCnt="0">
        <dgm:presLayoutVars>
          <dgm:hierBranch val="init"/>
        </dgm:presLayoutVars>
      </dgm:prSet>
      <dgm:spPr/>
    </dgm:pt>
    <dgm:pt modelId="{7031C6F4-8C98-419B-B3FB-D5263EC1AE16}" type="pres">
      <dgm:prSet presAssocID="{42485A93-DBE5-4E68-A115-75ACE60B0524}" presName="rootComposite" presStyleCnt="0"/>
      <dgm:spPr/>
    </dgm:pt>
    <dgm:pt modelId="{EC75C041-6BDF-4EC4-ADEE-F7F3E47E6BF4}" type="pres">
      <dgm:prSet presAssocID="{42485A93-DBE5-4E68-A115-75ACE60B0524}" presName="rootText" presStyleLbl="node2" presStyleIdx="2" presStyleCnt="3">
        <dgm:presLayoutVars>
          <dgm:chPref val="3"/>
        </dgm:presLayoutVars>
      </dgm:prSet>
      <dgm:spPr/>
    </dgm:pt>
    <dgm:pt modelId="{E390D583-7331-4A0E-BF3E-E7E2ABB70607}" type="pres">
      <dgm:prSet presAssocID="{42485A93-DBE5-4E68-A115-75ACE60B0524}" presName="rootConnector" presStyleLbl="node2" presStyleIdx="2" presStyleCnt="3"/>
      <dgm:spPr/>
    </dgm:pt>
    <dgm:pt modelId="{7EC405F5-7A4B-4BD3-8477-AC0C02C37864}" type="pres">
      <dgm:prSet presAssocID="{42485A93-DBE5-4E68-A115-75ACE60B0524}" presName="hierChild4" presStyleCnt="0"/>
      <dgm:spPr/>
    </dgm:pt>
    <dgm:pt modelId="{1FAE8503-7187-4E62-8714-86392F60E6B4}" type="pres">
      <dgm:prSet presAssocID="{42485A93-DBE5-4E68-A115-75ACE60B0524}" presName="hierChild5" presStyleCnt="0"/>
      <dgm:spPr/>
    </dgm:pt>
    <dgm:pt modelId="{69C024DD-7395-43AA-8195-1C94ABD408C3}" type="pres">
      <dgm:prSet presAssocID="{2669DCE0-F511-4B4A-B930-959777A7CD27}" presName="hierChild3" presStyleCnt="0"/>
      <dgm:spPr/>
    </dgm:pt>
    <dgm:pt modelId="{7E9BE363-407A-4A8E-A7CC-479843B06810}" type="pres">
      <dgm:prSet presAssocID="{401C7E8A-392B-4465-8DEA-2D6AF83F9E43}" presName="Name111" presStyleLbl="parChTrans1D2" presStyleIdx="3" presStyleCnt="4"/>
      <dgm:spPr/>
    </dgm:pt>
    <dgm:pt modelId="{38C0FD3B-A010-4F3A-8299-5B9F9A1E188C}" type="pres">
      <dgm:prSet presAssocID="{DAB496EB-102F-4FF3-9F63-5822CFE5B251}" presName="hierRoot3" presStyleCnt="0">
        <dgm:presLayoutVars>
          <dgm:hierBranch val="init"/>
        </dgm:presLayoutVars>
      </dgm:prSet>
      <dgm:spPr/>
    </dgm:pt>
    <dgm:pt modelId="{D31561BE-195F-4F13-80E1-7A45443F978C}" type="pres">
      <dgm:prSet presAssocID="{DAB496EB-102F-4FF3-9F63-5822CFE5B251}" presName="rootComposite3" presStyleCnt="0"/>
      <dgm:spPr/>
    </dgm:pt>
    <dgm:pt modelId="{34FD3F10-9E8D-45D6-93D2-B2D17EB1DA82}" type="pres">
      <dgm:prSet presAssocID="{DAB496EB-102F-4FF3-9F63-5822CFE5B251}" presName="rootText3" presStyleLbl="asst1" presStyleIdx="0" presStyleCnt="1">
        <dgm:presLayoutVars>
          <dgm:chPref val="3"/>
        </dgm:presLayoutVars>
      </dgm:prSet>
      <dgm:spPr/>
    </dgm:pt>
    <dgm:pt modelId="{F0DDD9E4-E1A6-442A-8561-B89BFE6F071C}" type="pres">
      <dgm:prSet presAssocID="{DAB496EB-102F-4FF3-9F63-5822CFE5B251}" presName="rootConnector3" presStyleLbl="asst1" presStyleIdx="0" presStyleCnt="1"/>
      <dgm:spPr/>
    </dgm:pt>
    <dgm:pt modelId="{22AF3B51-B80D-42A5-B30A-65A67908EAFD}" type="pres">
      <dgm:prSet presAssocID="{DAB496EB-102F-4FF3-9F63-5822CFE5B251}" presName="hierChild6" presStyleCnt="0"/>
      <dgm:spPr/>
    </dgm:pt>
    <dgm:pt modelId="{A1828B1B-8F6A-4149-BAF2-A6C87B27AEEA}" type="pres">
      <dgm:prSet presAssocID="{DAB496EB-102F-4FF3-9F63-5822CFE5B251}" presName="hierChild7" presStyleCnt="0"/>
      <dgm:spPr/>
    </dgm:pt>
  </dgm:ptLst>
  <dgm:cxnLst>
    <dgm:cxn modelId="{B5BCB603-0487-4232-9461-BC53FB488FA2}" type="presOf" srcId="{2669DCE0-F511-4B4A-B930-959777A7CD27}" destId="{A4C0A211-6B0F-4ACE-ACE5-516F026132E1}" srcOrd="1" destOrd="0" presId="urn:microsoft.com/office/officeart/2005/8/layout/orgChart1"/>
    <dgm:cxn modelId="{E9F31D0E-BFB1-467B-AC3A-653ED5704090}" type="presOf" srcId="{42485A93-DBE5-4E68-A115-75ACE60B0524}" destId="{EC75C041-6BDF-4EC4-ADEE-F7F3E47E6BF4}" srcOrd="0" destOrd="0" presId="urn:microsoft.com/office/officeart/2005/8/layout/orgChart1"/>
    <dgm:cxn modelId="{4ECD6214-B759-4211-91B3-0ED949575411}" type="presOf" srcId="{1327CB5E-4369-45B5-B8D8-A9C424DA2983}" destId="{47CE9E92-FDD4-49C4-9F17-50A07220DC83}" srcOrd="0" destOrd="0" presId="urn:microsoft.com/office/officeart/2005/8/layout/orgChart1"/>
    <dgm:cxn modelId="{67C9D917-FC27-44A4-B89B-E3425D2059D9}" type="presOf" srcId="{2669DCE0-F511-4B4A-B930-959777A7CD27}" destId="{69D4F77F-0619-40BC-9049-68C1A53ED00B}" srcOrd="0" destOrd="0" presId="urn:microsoft.com/office/officeart/2005/8/layout/orgChart1"/>
    <dgm:cxn modelId="{76E61A22-CFF4-418A-9DCF-611E2B029874}" type="presOf" srcId="{A758B269-50AD-4375-9987-CB5C6D6DFAB9}" destId="{589CCCDD-2586-41DB-B8F7-7EDC6E121A6E}" srcOrd="1" destOrd="0" presId="urn:microsoft.com/office/officeart/2005/8/layout/orgChart1"/>
    <dgm:cxn modelId="{F3118D25-8A89-43ED-9BDB-A940A5E397B4}" type="presOf" srcId="{44C8C11C-37F7-4AD8-AB54-842335F92844}" destId="{F244E406-9361-4B47-A66F-9AF17ED39E7E}" srcOrd="0" destOrd="0" presId="urn:microsoft.com/office/officeart/2005/8/layout/orgChart1"/>
    <dgm:cxn modelId="{0351B02B-9CA7-44D3-AE91-F9B244C77ED2}" srcId="{2669DCE0-F511-4B4A-B930-959777A7CD27}" destId="{42485A93-DBE5-4E68-A115-75ACE60B0524}" srcOrd="3" destOrd="0" parTransId="{C9858C80-38C7-4F0D-9B40-1CE4BC007533}" sibTransId="{4285DCD6-BD55-43C1-8060-2597E56CBEFD}"/>
    <dgm:cxn modelId="{E67C3E4D-2BC3-49D0-95A2-5CAB8E7C51AA}" type="presOf" srcId="{C9858C80-38C7-4F0D-9B40-1CE4BC007533}" destId="{86A74E63-E27E-45A5-AB91-1B793FB54B25}" srcOrd="0" destOrd="0" presId="urn:microsoft.com/office/officeart/2005/8/layout/orgChart1"/>
    <dgm:cxn modelId="{6F6B4D50-E713-40D3-9CA1-CB8FE21CD5F3}" type="presOf" srcId="{401C7E8A-392B-4465-8DEA-2D6AF83F9E43}" destId="{7E9BE363-407A-4A8E-A7CC-479843B06810}" srcOrd="0" destOrd="0" presId="urn:microsoft.com/office/officeart/2005/8/layout/orgChart1"/>
    <dgm:cxn modelId="{F0629773-FBF8-4DB0-B704-CFF8166C8F61}" type="presOf" srcId="{42485A93-DBE5-4E68-A115-75ACE60B0524}" destId="{E390D583-7331-4A0E-BF3E-E7E2ABB70607}" srcOrd="1" destOrd="0" presId="urn:microsoft.com/office/officeart/2005/8/layout/orgChart1"/>
    <dgm:cxn modelId="{3F672378-76F8-4081-BE4F-8F11167FD17C}" srcId="{1327CB5E-4369-45B5-B8D8-A9C424DA2983}" destId="{2669DCE0-F511-4B4A-B930-959777A7CD27}" srcOrd="0" destOrd="0" parTransId="{A185E9BA-5395-418A-8B99-4DA6E316FD3C}" sibTransId="{1AD7F136-85A7-43EB-B9CE-67A30E53FC9B}"/>
    <dgm:cxn modelId="{87B1B77A-BBF5-4327-AAF1-D42A8B976CE5}" type="presOf" srcId="{3B2BDB78-592D-4D13-B499-749CBD974442}" destId="{348E0EB9-409F-476C-BAB3-339A35EE2952}" srcOrd="0" destOrd="0" presId="urn:microsoft.com/office/officeart/2005/8/layout/orgChart1"/>
    <dgm:cxn modelId="{BBF6AE8F-6F7E-4C59-A7D7-FC5C1888B13B}" srcId="{2669DCE0-F511-4B4A-B930-959777A7CD27}" destId="{A758B269-50AD-4375-9987-CB5C6D6DFAB9}" srcOrd="2" destOrd="0" parTransId="{44C8C11C-37F7-4AD8-AB54-842335F92844}" sibTransId="{BC70A9AE-99DF-4DD0-B830-80083F35E1D9}"/>
    <dgm:cxn modelId="{AD873990-2964-4016-9AF8-BBDDC3200867}" type="presOf" srcId="{4BC44B21-CEC7-4AE6-860B-173316F27F0A}" destId="{E5B2FDF4-D820-4C01-952F-374DEE61D1CE}" srcOrd="0" destOrd="0" presId="urn:microsoft.com/office/officeart/2005/8/layout/orgChart1"/>
    <dgm:cxn modelId="{C6DE3197-CC8E-42A9-A059-AA72A0B702B1}" srcId="{2669DCE0-F511-4B4A-B930-959777A7CD27}" destId="{4BC44B21-CEC7-4AE6-860B-173316F27F0A}" srcOrd="1" destOrd="0" parTransId="{3B2BDB78-592D-4D13-B499-749CBD974442}" sibTransId="{EF312F0A-2494-4F6C-B857-37D86CFAEBBE}"/>
    <dgm:cxn modelId="{2156DDA4-7914-42E8-ADF1-A6DAD554C470}" type="presOf" srcId="{DAB496EB-102F-4FF3-9F63-5822CFE5B251}" destId="{34FD3F10-9E8D-45D6-93D2-B2D17EB1DA82}" srcOrd="0" destOrd="0" presId="urn:microsoft.com/office/officeart/2005/8/layout/orgChart1"/>
    <dgm:cxn modelId="{36CCE4B6-818B-4E97-9CE1-01EC811CC526}" type="presOf" srcId="{4BC44B21-CEC7-4AE6-860B-173316F27F0A}" destId="{E6E9BFF0-26D5-448D-8F9B-6D25021B5AEC}" srcOrd="1" destOrd="0" presId="urn:microsoft.com/office/officeart/2005/8/layout/orgChart1"/>
    <dgm:cxn modelId="{8C15BFCD-9EBD-43E5-856A-C4FCE619DAAD}" srcId="{2669DCE0-F511-4B4A-B930-959777A7CD27}" destId="{DAB496EB-102F-4FF3-9F63-5822CFE5B251}" srcOrd="0" destOrd="0" parTransId="{401C7E8A-392B-4465-8DEA-2D6AF83F9E43}" sibTransId="{9969ACB2-6B38-4DE9-BC30-1FD0587CD4B4}"/>
    <dgm:cxn modelId="{CCE382F4-295F-432E-AD3F-D1C3ABED8AD0}" type="presOf" srcId="{A758B269-50AD-4375-9987-CB5C6D6DFAB9}" destId="{86EB8257-4C09-470C-8D48-6265964808E2}" srcOrd="0" destOrd="0" presId="urn:microsoft.com/office/officeart/2005/8/layout/orgChart1"/>
    <dgm:cxn modelId="{2FB2F8F9-7D0C-4A75-9B1F-4ECABFB36607}" type="presOf" srcId="{DAB496EB-102F-4FF3-9F63-5822CFE5B251}" destId="{F0DDD9E4-E1A6-442A-8561-B89BFE6F071C}" srcOrd="1" destOrd="0" presId="urn:microsoft.com/office/officeart/2005/8/layout/orgChart1"/>
    <dgm:cxn modelId="{8E315336-0ECF-4E35-9C36-500AF349C794}" type="presParOf" srcId="{47CE9E92-FDD4-49C4-9F17-50A07220DC83}" destId="{79C3D58C-9D43-4DF2-BEA3-4A7EAE475EA3}" srcOrd="0" destOrd="0" presId="urn:microsoft.com/office/officeart/2005/8/layout/orgChart1"/>
    <dgm:cxn modelId="{0FF838FC-3FD1-47B6-9081-32CAF38D178C}" type="presParOf" srcId="{79C3D58C-9D43-4DF2-BEA3-4A7EAE475EA3}" destId="{F82F70F6-3799-44B5-A66C-391FBC578C3C}" srcOrd="0" destOrd="0" presId="urn:microsoft.com/office/officeart/2005/8/layout/orgChart1"/>
    <dgm:cxn modelId="{1FFC0F66-F9A5-4DAF-942B-3E2A4899D44D}" type="presParOf" srcId="{F82F70F6-3799-44B5-A66C-391FBC578C3C}" destId="{69D4F77F-0619-40BC-9049-68C1A53ED00B}" srcOrd="0" destOrd="0" presId="urn:microsoft.com/office/officeart/2005/8/layout/orgChart1"/>
    <dgm:cxn modelId="{3794E12B-21EB-48CC-A114-2E524C92DEBE}" type="presParOf" srcId="{F82F70F6-3799-44B5-A66C-391FBC578C3C}" destId="{A4C0A211-6B0F-4ACE-ACE5-516F026132E1}" srcOrd="1" destOrd="0" presId="urn:microsoft.com/office/officeart/2005/8/layout/orgChart1"/>
    <dgm:cxn modelId="{58A71F24-7658-4600-A7B5-ACE5E9617FFD}" type="presParOf" srcId="{79C3D58C-9D43-4DF2-BEA3-4A7EAE475EA3}" destId="{922BB380-B02A-4FC3-BE78-B470165AB4EF}" srcOrd="1" destOrd="0" presId="urn:microsoft.com/office/officeart/2005/8/layout/orgChart1"/>
    <dgm:cxn modelId="{2403718F-B2BA-40AD-95FB-E9958D836C9B}" type="presParOf" srcId="{922BB380-B02A-4FC3-BE78-B470165AB4EF}" destId="{348E0EB9-409F-476C-BAB3-339A35EE2952}" srcOrd="0" destOrd="0" presId="urn:microsoft.com/office/officeart/2005/8/layout/orgChart1"/>
    <dgm:cxn modelId="{1ADF5A80-D93C-41E3-AAAE-6CDE04145B30}" type="presParOf" srcId="{922BB380-B02A-4FC3-BE78-B470165AB4EF}" destId="{F50EF659-7664-490D-8FC9-6B2DFB952922}" srcOrd="1" destOrd="0" presId="urn:microsoft.com/office/officeart/2005/8/layout/orgChart1"/>
    <dgm:cxn modelId="{DEAA3A19-8BF8-431E-8EDE-79170841DEEB}" type="presParOf" srcId="{F50EF659-7664-490D-8FC9-6B2DFB952922}" destId="{322D6577-78C4-4CC3-9445-99099835662E}" srcOrd="0" destOrd="0" presId="urn:microsoft.com/office/officeart/2005/8/layout/orgChart1"/>
    <dgm:cxn modelId="{128B54D6-07B3-4DAD-9CCD-575033CCEC30}" type="presParOf" srcId="{322D6577-78C4-4CC3-9445-99099835662E}" destId="{E5B2FDF4-D820-4C01-952F-374DEE61D1CE}" srcOrd="0" destOrd="0" presId="urn:microsoft.com/office/officeart/2005/8/layout/orgChart1"/>
    <dgm:cxn modelId="{50B9D724-662F-4009-82D7-B17EEDD2E7B2}" type="presParOf" srcId="{322D6577-78C4-4CC3-9445-99099835662E}" destId="{E6E9BFF0-26D5-448D-8F9B-6D25021B5AEC}" srcOrd="1" destOrd="0" presId="urn:microsoft.com/office/officeart/2005/8/layout/orgChart1"/>
    <dgm:cxn modelId="{2420F874-7EB0-4343-BD7A-FE3574C9241E}" type="presParOf" srcId="{F50EF659-7664-490D-8FC9-6B2DFB952922}" destId="{1ADF846E-281C-435C-80DC-62E8AB949BD8}" srcOrd="1" destOrd="0" presId="urn:microsoft.com/office/officeart/2005/8/layout/orgChart1"/>
    <dgm:cxn modelId="{C0A9AFFB-6637-44BD-BBEB-23CCB3E5C4D1}" type="presParOf" srcId="{F50EF659-7664-490D-8FC9-6B2DFB952922}" destId="{1F2B5F61-BBB2-4C80-B2E0-2B6177B6EA01}" srcOrd="2" destOrd="0" presId="urn:microsoft.com/office/officeart/2005/8/layout/orgChart1"/>
    <dgm:cxn modelId="{0C77BE0A-928F-42F4-B145-FF2A1A654779}" type="presParOf" srcId="{922BB380-B02A-4FC3-BE78-B470165AB4EF}" destId="{F244E406-9361-4B47-A66F-9AF17ED39E7E}" srcOrd="2" destOrd="0" presId="urn:microsoft.com/office/officeart/2005/8/layout/orgChart1"/>
    <dgm:cxn modelId="{6B18D999-77DC-4073-AC7E-60C67A05E0DB}" type="presParOf" srcId="{922BB380-B02A-4FC3-BE78-B470165AB4EF}" destId="{C751459C-C762-4ABC-BCFA-68F12E436125}" srcOrd="3" destOrd="0" presId="urn:microsoft.com/office/officeart/2005/8/layout/orgChart1"/>
    <dgm:cxn modelId="{A8EE25C7-8733-41FE-A151-EF629B281B89}" type="presParOf" srcId="{C751459C-C762-4ABC-BCFA-68F12E436125}" destId="{17F93B4D-05F1-4551-9827-8DA68CAB2AFB}" srcOrd="0" destOrd="0" presId="urn:microsoft.com/office/officeart/2005/8/layout/orgChart1"/>
    <dgm:cxn modelId="{64113734-0256-4672-BB77-D66D9D1B0FCE}" type="presParOf" srcId="{17F93B4D-05F1-4551-9827-8DA68CAB2AFB}" destId="{86EB8257-4C09-470C-8D48-6265964808E2}" srcOrd="0" destOrd="0" presId="urn:microsoft.com/office/officeart/2005/8/layout/orgChart1"/>
    <dgm:cxn modelId="{AA86DFF3-F960-44C2-95C6-72E68A30E7E7}" type="presParOf" srcId="{17F93B4D-05F1-4551-9827-8DA68CAB2AFB}" destId="{589CCCDD-2586-41DB-B8F7-7EDC6E121A6E}" srcOrd="1" destOrd="0" presId="urn:microsoft.com/office/officeart/2005/8/layout/orgChart1"/>
    <dgm:cxn modelId="{741DF4EC-C080-450B-8F01-DEE1617AF765}" type="presParOf" srcId="{C751459C-C762-4ABC-BCFA-68F12E436125}" destId="{838B4124-3998-4FD2-8C75-5633F8353E83}" srcOrd="1" destOrd="0" presId="urn:microsoft.com/office/officeart/2005/8/layout/orgChart1"/>
    <dgm:cxn modelId="{2A6A0130-F6BC-4683-A66B-70E2121C1720}" type="presParOf" srcId="{C751459C-C762-4ABC-BCFA-68F12E436125}" destId="{202EC7C2-5CCF-415D-83DC-884AAAAE9ABF}" srcOrd="2" destOrd="0" presId="urn:microsoft.com/office/officeart/2005/8/layout/orgChart1"/>
    <dgm:cxn modelId="{FE47B217-5844-4672-882F-B4188C52B07E}" type="presParOf" srcId="{922BB380-B02A-4FC3-BE78-B470165AB4EF}" destId="{86A74E63-E27E-45A5-AB91-1B793FB54B25}" srcOrd="4" destOrd="0" presId="urn:microsoft.com/office/officeart/2005/8/layout/orgChart1"/>
    <dgm:cxn modelId="{BFDF3BC5-865A-4A2B-B3C4-0D56D9609356}" type="presParOf" srcId="{922BB380-B02A-4FC3-BE78-B470165AB4EF}" destId="{5232395B-A2AD-418A-AF41-EF02525377D2}" srcOrd="5" destOrd="0" presId="urn:microsoft.com/office/officeart/2005/8/layout/orgChart1"/>
    <dgm:cxn modelId="{279F36BD-59FC-45B8-9813-DF2416AA6275}" type="presParOf" srcId="{5232395B-A2AD-418A-AF41-EF02525377D2}" destId="{7031C6F4-8C98-419B-B3FB-D5263EC1AE16}" srcOrd="0" destOrd="0" presId="urn:microsoft.com/office/officeart/2005/8/layout/orgChart1"/>
    <dgm:cxn modelId="{E3C5F6B3-B84B-401F-88D3-63A6D6BF24F9}" type="presParOf" srcId="{7031C6F4-8C98-419B-B3FB-D5263EC1AE16}" destId="{EC75C041-6BDF-4EC4-ADEE-F7F3E47E6BF4}" srcOrd="0" destOrd="0" presId="urn:microsoft.com/office/officeart/2005/8/layout/orgChart1"/>
    <dgm:cxn modelId="{4198AD33-96A8-49D2-8DB7-877FF0FA3951}" type="presParOf" srcId="{7031C6F4-8C98-419B-B3FB-D5263EC1AE16}" destId="{E390D583-7331-4A0E-BF3E-E7E2ABB70607}" srcOrd="1" destOrd="0" presId="urn:microsoft.com/office/officeart/2005/8/layout/orgChart1"/>
    <dgm:cxn modelId="{50D7575B-BAE5-46B4-8143-2473D32E5AAA}" type="presParOf" srcId="{5232395B-A2AD-418A-AF41-EF02525377D2}" destId="{7EC405F5-7A4B-4BD3-8477-AC0C02C37864}" srcOrd="1" destOrd="0" presId="urn:microsoft.com/office/officeart/2005/8/layout/orgChart1"/>
    <dgm:cxn modelId="{0E22A9ED-8CED-4266-80DA-08461BFD2A3D}" type="presParOf" srcId="{5232395B-A2AD-418A-AF41-EF02525377D2}" destId="{1FAE8503-7187-4E62-8714-86392F60E6B4}" srcOrd="2" destOrd="0" presId="urn:microsoft.com/office/officeart/2005/8/layout/orgChart1"/>
    <dgm:cxn modelId="{107F704A-0101-43A5-AA41-D5B6C7522B31}" type="presParOf" srcId="{79C3D58C-9D43-4DF2-BEA3-4A7EAE475EA3}" destId="{69C024DD-7395-43AA-8195-1C94ABD408C3}" srcOrd="2" destOrd="0" presId="urn:microsoft.com/office/officeart/2005/8/layout/orgChart1"/>
    <dgm:cxn modelId="{7E4B1EBD-6D11-4109-8B6A-9B3BD109953F}" type="presParOf" srcId="{69C024DD-7395-43AA-8195-1C94ABD408C3}" destId="{7E9BE363-407A-4A8E-A7CC-479843B06810}" srcOrd="0" destOrd="0" presId="urn:microsoft.com/office/officeart/2005/8/layout/orgChart1"/>
    <dgm:cxn modelId="{CF84168E-293A-4483-8334-49C05600373E}" type="presParOf" srcId="{69C024DD-7395-43AA-8195-1C94ABD408C3}" destId="{38C0FD3B-A010-4F3A-8299-5B9F9A1E188C}" srcOrd="1" destOrd="0" presId="urn:microsoft.com/office/officeart/2005/8/layout/orgChart1"/>
    <dgm:cxn modelId="{3AE526F5-74A5-4DC2-9C01-0D525C61EA58}" type="presParOf" srcId="{38C0FD3B-A010-4F3A-8299-5B9F9A1E188C}" destId="{D31561BE-195F-4F13-80E1-7A45443F978C}" srcOrd="0" destOrd="0" presId="urn:microsoft.com/office/officeart/2005/8/layout/orgChart1"/>
    <dgm:cxn modelId="{17717C16-96C0-4C50-A4E2-499A6E376265}" type="presParOf" srcId="{D31561BE-195F-4F13-80E1-7A45443F978C}" destId="{34FD3F10-9E8D-45D6-93D2-B2D17EB1DA82}" srcOrd="0" destOrd="0" presId="urn:microsoft.com/office/officeart/2005/8/layout/orgChart1"/>
    <dgm:cxn modelId="{774AA34C-30D0-4C5D-BA61-9C1E6C39BAB5}" type="presParOf" srcId="{D31561BE-195F-4F13-80E1-7A45443F978C}" destId="{F0DDD9E4-E1A6-442A-8561-B89BFE6F071C}" srcOrd="1" destOrd="0" presId="urn:microsoft.com/office/officeart/2005/8/layout/orgChart1"/>
    <dgm:cxn modelId="{A31D9679-4046-4FCB-BE0F-E943CC0A2A7F}" type="presParOf" srcId="{38C0FD3B-A010-4F3A-8299-5B9F9A1E188C}" destId="{22AF3B51-B80D-42A5-B30A-65A67908EAFD}" srcOrd="1" destOrd="0" presId="urn:microsoft.com/office/officeart/2005/8/layout/orgChart1"/>
    <dgm:cxn modelId="{072CF0CC-46F1-42DC-BA28-D931E93E2575}" type="presParOf" srcId="{38C0FD3B-A010-4F3A-8299-5B9F9A1E188C}" destId="{A1828B1B-8F6A-4149-BAF2-A6C87B27AEE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367D2A1-C2EC-4F00-86BC-ECE8AA71C374}" type="doc">
      <dgm:prSet loTypeId="urn:microsoft.com/office/officeart/2005/8/layout/matrix3" loCatId="matrix" qsTypeId="urn:microsoft.com/office/officeart/2005/8/quickstyle/simple1" qsCatId="simple" csTypeId="urn:microsoft.com/office/officeart/2005/8/colors/accent1_3" csCatId="accent1" phldr="0"/>
      <dgm:spPr/>
      <dgm:t>
        <a:bodyPr/>
        <a:lstStyle/>
        <a:p>
          <a:endParaRPr lang="en-IN"/>
        </a:p>
      </dgm:t>
    </dgm:pt>
    <dgm:pt modelId="{7016F85B-50BD-44FB-92D8-35CC6BF90476}">
      <dgm:prSet phldrT="[Text]" phldr="1"/>
      <dgm:spPr/>
      <dgm:t>
        <a:bodyPr/>
        <a:lstStyle/>
        <a:p>
          <a:endParaRPr lang="en-IN"/>
        </a:p>
      </dgm:t>
    </dgm:pt>
    <dgm:pt modelId="{CE1F91E5-3A55-459D-B469-E25F9BE885F6}" type="parTrans" cxnId="{7EC52BAA-CC8B-41B2-9C9F-784E4F0C53B0}">
      <dgm:prSet/>
      <dgm:spPr/>
      <dgm:t>
        <a:bodyPr/>
        <a:lstStyle/>
        <a:p>
          <a:endParaRPr lang="en-IN"/>
        </a:p>
      </dgm:t>
    </dgm:pt>
    <dgm:pt modelId="{57E9B67E-13E1-4CFB-ADFC-2871BE98B7A9}" type="sibTrans" cxnId="{7EC52BAA-CC8B-41B2-9C9F-784E4F0C53B0}">
      <dgm:prSet/>
      <dgm:spPr/>
      <dgm:t>
        <a:bodyPr/>
        <a:lstStyle/>
        <a:p>
          <a:endParaRPr lang="en-IN"/>
        </a:p>
      </dgm:t>
    </dgm:pt>
    <dgm:pt modelId="{5F25C45D-5E87-4A4B-9EE3-95D78DB284E0}">
      <dgm:prSet phldrT="[Text]" phldr="1"/>
      <dgm:spPr/>
      <dgm:t>
        <a:bodyPr/>
        <a:lstStyle/>
        <a:p>
          <a:endParaRPr lang="en-IN"/>
        </a:p>
      </dgm:t>
    </dgm:pt>
    <dgm:pt modelId="{ED77E277-2BFE-4758-A3BA-0594B1A7F99A}" type="parTrans" cxnId="{A071F026-1742-4F08-A854-226A151018F5}">
      <dgm:prSet/>
      <dgm:spPr/>
      <dgm:t>
        <a:bodyPr/>
        <a:lstStyle/>
        <a:p>
          <a:endParaRPr lang="en-IN"/>
        </a:p>
      </dgm:t>
    </dgm:pt>
    <dgm:pt modelId="{1573652E-E426-4B46-A2DA-919AB3A5BCAE}" type="sibTrans" cxnId="{A071F026-1742-4F08-A854-226A151018F5}">
      <dgm:prSet/>
      <dgm:spPr/>
      <dgm:t>
        <a:bodyPr/>
        <a:lstStyle/>
        <a:p>
          <a:endParaRPr lang="en-IN"/>
        </a:p>
      </dgm:t>
    </dgm:pt>
    <dgm:pt modelId="{3A68301E-A795-416E-9390-17D4E4F4BFB2}">
      <dgm:prSet phldrT="[Text]" phldr="1"/>
      <dgm:spPr/>
      <dgm:t>
        <a:bodyPr/>
        <a:lstStyle/>
        <a:p>
          <a:endParaRPr lang="en-IN"/>
        </a:p>
      </dgm:t>
    </dgm:pt>
    <dgm:pt modelId="{CBD22F36-3D6D-4902-A209-F0BF11262BD1}" type="parTrans" cxnId="{DEB9B313-3B33-43F0-8629-A6C42FC163BF}">
      <dgm:prSet/>
      <dgm:spPr/>
      <dgm:t>
        <a:bodyPr/>
        <a:lstStyle/>
        <a:p>
          <a:endParaRPr lang="en-IN"/>
        </a:p>
      </dgm:t>
    </dgm:pt>
    <dgm:pt modelId="{1D747AE1-2E37-49BD-BB75-BB57014E8781}" type="sibTrans" cxnId="{DEB9B313-3B33-43F0-8629-A6C42FC163BF}">
      <dgm:prSet/>
      <dgm:spPr/>
      <dgm:t>
        <a:bodyPr/>
        <a:lstStyle/>
        <a:p>
          <a:endParaRPr lang="en-IN"/>
        </a:p>
      </dgm:t>
    </dgm:pt>
    <dgm:pt modelId="{EA8AA8A7-4F88-41D4-A92A-F23B57B17960}">
      <dgm:prSet phldrT="[Text]" phldr="1"/>
      <dgm:spPr/>
      <dgm:t>
        <a:bodyPr/>
        <a:lstStyle/>
        <a:p>
          <a:endParaRPr lang="en-IN"/>
        </a:p>
      </dgm:t>
    </dgm:pt>
    <dgm:pt modelId="{C31F6369-64FA-419A-9C40-7E7B548EB613}" type="parTrans" cxnId="{FBFACB89-858D-4780-A1EE-3939F54FBF22}">
      <dgm:prSet/>
      <dgm:spPr/>
      <dgm:t>
        <a:bodyPr/>
        <a:lstStyle/>
        <a:p>
          <a:endParaRPr lang="en-IN"/>
        </a:p>
      </dgm:t>
    </dgm:pt>
    <dgm:pt modelId="{F7FA482A-F5D7-4A89-91CB-AC649C12E1F5}" type="sibTrans" cxnId="{FBFACB89-858D-4780-A1EE-3939F54FBF22}">
      <dgm:prSet/>
      <dgm:spPr/>
      <dgm:t>
        <a:bodyPr/>
        <a:lstStyle/>
        <a:p>
          <a:endParaRPr lang="en-IN"/>
        </a:p>
      </dgm:t>
    </dgm:pt>
    <dgm:pt modelId="{F3E7B8F2-170A-45C0-8966-CB0E9018AAEC}" type="pres">
      <dgm:prSet presAssocID="{8367D2A1-C2EC-4F00-86BC-ECE8AA71C374}" presName="matrix" presStyleCnt="0">
        <dgm:presLayoutVars>
          <dgm:chMax val="1"/>
          <dgm:dir/>
          <dgm:resizeHandles val="exact"/>
        </dgm:presLayoutVars>
      </dgm:prSet>
      <dgm:spPr/>
    </dgm:pt>
    <dgm:pt modelId="{2E7D7445-BDF2-4B5D-B7CB-FE8D2571B39E}" type="pres">
      <dgm:prSet presAssocID="{8367D2A1-C2EC-4F00-86BC-ECE8AA71C374}" presName="diamond" presStyleLbl="bgShp" presStyleIdx="0" presStyleCnt="1"/>
      <dgm:spPr/>
    </dgm:pt>
    <dgm:pt modelId="{EE49E84A-C00F-4D64-9E0C-D1B75A8E6FFA}" type="pres">
      <dgm:prSet presAssocID="{8367D2A1-C2EC-4F00-86BC-ECE8AA71C374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CD88B04-BA53-40C7-B098-6EE0EA97CD74}" type="pres">
      <dgm:prSet presAssocID="{8367D2A1-C2EC-4F00-86BC-ECE8AA71C374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F4F6C14-104E-42BA-AE96-D61D6CD31481}" type="pres">
      <dgm:prSet presAssocID="{8367D2A1-C2EC-4F00-86BC-ECE8AA71C374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D8BCDAC-D88C-4675-9D24-9153E97E0D17}" type="pres">
      <dgm:prSet presAssocID="{8367D2A1-C2EC-4F00-86BC-ECE8AA71C374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EB9B313-3B33-43F0-8629-A6C42FC163BF}" srcId="{8367D2A1-C2EC-4F00-86BC-ECE8AA71C374}" destId="{3A68301E-A795-416E-9390-17D4E4F4BFB2}" srcOrd="2" destOrd="0" parTransId="{CBD22F36-3D6D-4902-A209-F0BF11262BD1}" sibTransId="{1D747AE1-2E37-49BD-BB75-BB57014E8781}"/>
    <dgm:cxn modelId="{A071F026-1742-4F08-A854-226A151018F5}" srcId="{8367D2A1-C2EC-4F00-86BC-ECE8AA71C374}" destId="{5F25C45D-5E87-4A4B-9EE3-95D78DB284E0}" srcOrd="1" destOrd="0" parTransId="{ED77E277-2BFE-4758-A3BA-0594B1A7F99A}" sibTransId="{1573652E-E426-4B46-A2DA-919AB3A5BCAE}"/>
    <dgm:cxn modelId="{E950852B-B30E-4420-8D55-75829D5E04C2}" type="presOf" srcId="{EA8AA8A7-4F88-41D4-A92A-F23B57B17960}" destId="{FD8BCDAC-D88C-4675-9D24-9153E97E0D17}" srcOrd="0" destOrd="0" presId="urn:microsoft.com/office/officeart/2005/8/layout/matrix3"/>
    <dgm:cxn modelId="{0B16F74C-1AB6-4A0B-8BD1-7C570D7164EF}" type="presOf" srcId="{7016F85B-50BD-44FB-92D8-35CC6BF90476}" destId="{EE49E84A-C00F-4D64-9E0C-D1B75A8E6FFA}" srcOrd="0" destOrd="0" presId="urn:microsoft.com/office/officeart/2005/8/layout/matrix3"/>
    <dgm:cxn modelId="{FBFACB89-858D-4780-A1EE-3939F54FBF22}" srcId="{8367D2A1-C2EC-4F00-86BC-ECE8AA71C374}" destId="{EA8AA8A7-4F88-41D4-A92A-F23B57B17960}" srcOrd="3" destOrd="0" parTransId="{C31F6369-64FA-419A-9C40-7E7B548EB613}" sibTransId="{F7FA482A-F5D7-4A89-91CB-AC649C12E1F5}"/>
    <dgm:cxn modelId="{7EC52BAA-CC8B-41B2-9C9F-784E4F0C53B0}" srcId="{8367D2A1-C2EC-4F00-86BC-ECE8AA71C374}" destId="{7016F85B-50BD-44FB-92D8-35CC6BF90476}" srcOrd="0" destOrd="0" parTransId="{CE1F91E5-3A55-459D-B469-E25F9BE885F6}" sibTransId="{57E9B67E-13E1-4CFB-ADFC-2871BE98B7A9}"/>
    <dgm:cxn modelId="{CA3729B5-E6BA-4616-AFD5-8CF619716EC1}" type="presOf" srcId="{5F25C45D-5E87-4A4B-9EE3-95D78DB284E0}" destId="{1CD88B04-BA53-40C7-B098-6EE0EA97CD74}" srcOrd="0" destOrd="0" presId="urn:microsoft.com/office/officeart/2005/8/layout/matrix3"/>
    <dgm:cxn modelId="{18FED2B9-8A2D-46E3-9C68-88248B773059}" type="presOf" srcId="{3A68301E-A795-416E-9390-17D4E4F4BFB2}" destId="{7F4F6C14-104E-42BA-AE96-D61D6CD31481}" srcOrd="0" destOrd="0" presId="urn:microsoft.com/office/officeart/2005/8/layout/matrix3"/>
    <dgm:cxn modelId="{1943ADED-7CD5-49FC-B3C2-FD0A3E3F0E4D}" type="presOf" srcId="{8367D2A1-C2EC-4F00-86BC-ECE8AA71C374}" destId="{F3E7B8F2-170A-45C0-8966-CB0E9018AAEC}" srcOrd="0" destOrd="0" presId="urn:microsoft.com/office/officeart/2005/8/layout/matrix3"/>
    <dgm:cxn modelId="{92EC69E8-5E3A-4E85-A277-03DDDF381CDC}" type="presParOf" srcId="{F3E7B8F2-170A-45C0-8966-CB0E9018AAEC}" destId="{2E7D7445-BDF2-4B5D-B7CB-FE8D2571B39E}" srcOrd="0" destOrd="0" presId="urn:microsoft.com/office/officeart/2005/8/layout/matrix3"/>
    <dgm:cxn modelId="{E2DA5EAF-3586-4706-94E0-0E69711731F8}" type="presParOf" srcId="{F3E7B8F2-170A-45C0-8966-CB0E9018AAEC}" destId="{EE49E84A-C00F-4D64-9E0C-D1B75A8E6FFA}" srcOrd="1" destOrd="0" presId="urn:microsoft.com/office/officeart/2005/8/layout/matrix3"/>
    <dgm:cxn modelId="{B6172C19-A8B2-443A-8B60-F4DD4A7C2DEE}" type="presParOf" srcId="{F3E7B8F2-170A-45C0-8966-CB0E9018AAEC}" destId="{1CD88B04-BA53-40C7-B098-6EE0EA97CD74}" srcOrd="2" destOrd="0" presId="urn:microsoft.com/office/officeart/2005/8/layout/matrix3"/>
    <dgm:cxn modelId="{68BC25C1-6545-442A-8F5A-6427FF7899FF}" type="presParOf" srcId="{F3E7B8F2-170A-45C0-8966-CB0E9018AAEC}" destId="{7F4F6C14-104E-42BA-AE96-D61D6CD31481}" srcOrd="3" destOrd="0" presId="urn:microsoft.com/office/officeart/2005/8/layout/matrix3"/>
    <dgm:cxn modelId="{64CA5F34-26DB-4891-BE8D-DFD0629CA259}" type="presParOf" srcId="{F3E7B8F2-170A-45C0-8966-CB0E9018AAEC}" destId="{FD8BCDAC-D88C-4675-9D24-9153E97E0D1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8367D2A1-C2EC-4F00-86BC-ECE8AA71C374}" type="doc">
      <dgm:prSet loTypeId="urn:microsoft.com/office/officeart/2005/8/layout/matrix3" loCatId="matrix" qsTypeId="urn:microsoft.com/office/officeart/2005/8/quickstyle/simple1" qsCatId="simple" csTypeId="urn:microsoft.com/office/officeart/2005/8/colors/accent2_3" csCatId="accent2" phldr="0"/>
      <dgm:spPr/>
      <dgm:t>
        <a:bodyPr/>
        <a:lstStyle/>
        <a:p>
          <a:endParaRPr lang="en-IN"/>
        </a:p>
      </dgm:t>
    </dgm:pt>
    <dgm:pt modelId="{7016F85B-50BD-44FB-92D8-35CC6BF90476}">
      <dgm:prSet phldrT="[Text]" phldr="1"/>
      <dgm:spPr/>
      <dgm:t>
        <a:bodyPr/>
        <a:lstStyle/>
        <a:p>
          <a:endParaRPr lang="en-IN"/>
        </a:p>
      </dgm:t>
    </dgm:pt>
    <dgm:pt modelId="{CE1F91E5-3A55-459D-B469-E25F9BE885F6}" type="parTrans" cxnId="{7EC52BAA-CC8B-41B2-9C9F-784E4F0C53B0}">
      <dgm:prSet/>
      <dgm:spPr/>
      <dgm:t>
        <a:bodyPr/>
        <a:lstStyle/>
        <a:p>
          <a:endParaRPr lang="en-IN"/>
        </a:p>
      </dgm:t>
    </dgm:pt>
    <dgm:pt modelId="{57E9B67E-13E1-4CFB-ADFC-2871BE98B7A9}" type="sibTrans" cxnId="{7EC52BAA-CC8B-41B2-9C9F-784E4F0C53B0}">
      <dgm:prSet/>
      <dgm:spPr/>
      <dgm:t>
        <a:bodyPr/>
        <a:lstStyle/>
        <a:p>
          <a:endParaRPr lang="en-IN"/>
        </a:p>
      </dgm:t>
    </dgm:pt>
    <dgm:pt modelId="{5F25C45D-5E87-4A4B-9EE3-95D78DB284E0}">
      <dgm:prSet phldrT="[Text]" phldr="1"/>
      <dgm:spPr/>
      <dgm:t>
        <a:bodyPr/>
        <a:lstStyle/>
        <a:p>
          <a:endParaRPr lang="en-IN"/>
        </a:p>
      </dgm:t>
    </dgm:pt>
    <dgm:pt modelId="{ED77E277-2BFE-4758-A3BA-0594B1A7F99A}" type="parTrans" cxnId="{A071F026-1742-4F08-A854-226A151018F5}">
      <dgm:prSet/>
      <dgm:spPr/>
      <dgm:t>
        <a:bodyPr/>
        <a:lstStyle/>
        <a:p>
          <a:endParaRPr lang="en-IN"/>
        </a:p>
      </dgm:t>
    </dgm:pt>
    <dgm:pt modelId="{1573652E-E426-4B46-A2DA-919AB3A5BCAE}" type="sibTrans" cxnId="{A071F026-1742-4F08-A854-226A151018F5}">
      <dgm:prSet/>
      <dgm:spPr/>
      <dgm:t>
        <a:bodyPr/>
        <a:lstStyle/>
        <a:p>
          <a:endParaRPr lang="en-IN"/>
        </a:p>
      </dgm:t>
    </dgm:pt>
    <dgm:pt modelId="{3A68301E-A795-416E-9390-17D4E4F4BFB2}">
      <dgm:prSet phldrT="[Text]" phldr="1"/>
      <dgm:spPr/>
      <dgm:t>
        <a:bodyPr/>
        <a:lstStyle/>
        <a:p>
          <a:endParaRPr lang="en-IN"/>
        </a:p>
      </dgm:t>
    </dgm:pt>
    <dgm:pt modelId="{CBD22F36-3D6D-4902-A209-F0BF11262BD1}" type="parTrans" cxnId="{DEB9B313-3B33-43F0-8629-A6C42FC163BF}">
      <dgm:prSet/>
      <dgm:spPr/>
      <dgm:t>
        <a:bodyPr/>
        <a:lstStyle/>
        <a:p>
          <a:endParaRPr lang="en-IN"/>
        </a:p>
      </dgm:t>
    </dgm:pt>
    <dgm:pt modelId="{1D747AE1-2E37-49BD-BB75-BB57014E8781}" type="sibTrans" cxnId="{DEB9B313-3B33-43F0-8629-A6C42FC163BF}">
      <dgm:prSet/>
      <dgm:spPr/>
      <dgm:t>
        <a:bodyPr/>
        <a:lstStyle/>
        <a:p>
          <a:endParaRPr lang="en-IN"/>
        </a:p>
      </dgm:t>
    </dgm:pt>
    <dgm:pt modelId="{EA8AA8A7-4F88-41D4-A92A-F23B57B17960}">
      <dgm:prSet phldrT="[Text]" phldr="1"/>
      <dgm:spPr/>
      <dgm:t>
        <a:bodyPr/>
        <a:lstStyle/>
        <a:p>
          <a:endParaRPr lang="en-IN"/>
        </a:p>
      </dgm:t>
    </dgm:pt>
    <dgm:pt modelId="{C31F6369-64FA-419A-9C40-7E7B548EB613}" type="parTrans" cxnId="{FBFACB89-858D-4780-A1EE-3939F54FBF22}">
      <dgm:prSet/>
      <dgm:spPr/>
      <dgm:t>
        <a:bodyPr/>
        <a:lstStyle/>
        <a:p>
          <a:endParaRPr lang="en-IN"/>
        </a:p>
      </dgm:t>
    </dgm:pt>
    <dgm:pt modelId="{F7FA482A-F5D7-4A89-91CB-AC649C12E1F5}" type="sibTrans" cxnId="{FBFACB89-858D-4780-A1EE-3939F54FBF22}">
      <dgm:prSet/>
      <dgm:spPr/>
      <dgm:t>
        <a:bodyPr/>
        <a:lstStyle/>
        <a:p>
          <a:endParaRPr lang="en-IN"/>
        </a:p>
      </dgm:t>
    </dgm:pt>
    <dgm:pt modelId="{F3E7B8F2-170A-45C0-8966-CB0E9018AAEC}" type="pres">
      <dgm:prSet presAssocID="{8367D2A1-C2EC-4F00-86BC-ECE8AA71C374}" presName="matrix" presStyleCnt="0">
        <dgm:presLayoutVars>
          <dgm:chMax val="1"/>
          <dgm:dir/>
          <dgm:resizeHandles val="exact"/>
        </dgm:presLayoutVars>
      </dgm:prSet>
      <dgm:spPr/>
    </dgm:pt>
    <dgm:pt modelId="{2E7D7445-BDF2-4B5D-B7CB-FE8D2571B39E}" type="pres">
      <dgm:prSet presAssocID="{8367D2A1-C2EC-4F00-86BC-ECE8AA71C374}" presName="diamond" presStyleLbl="bgShp" presStyleIdx="0" presStyleCnt="1"/>
      <dgm:spPr/>
    </dgm:pt>
    <dgm:pt modelId="{EE49E84A-C00F-4D64-9E0C-D1B75A8E6FFA}" type="pres">
      <dgm:prSet presAssocID="{8367D2A1-C2EC-4F00-86BC-ECE8AA71C374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CD88B04-BA53-40C7-B098-6EE0EA97CD74}" type="pres">
      <dgm:prSet presAssocID="{8367D2A1-C2EC-4F00-86BC-ECE8AA71C374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F4F6C14-104E-42BA-AE96-D61D6CD31481}" type="pres">
      <dgm:prSet presAssocID="{8367D2A1-C2EC-4F00-86BC-ECE8AA71C374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D8BCDAC-D88C-4675-9D24-9153E97E0D17}" type="pres">
      <dgm:prSet presAssocID="{8367D2A1-C2EC-4F00-86BC-ECE8AA71C374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EB9B313-3B33-43F0-8629-A6C42FC163BF}" srcId="{8367D2A1-C2EC-4F00-86BC-ECE8AA71C374}" destId="{3A68301E-A795-416E-9390-17D4E4F4BFB2}" srcOrd="2" destOrd="0" parTransId="{CBD22F36-3D6D-4902-A209-F0BF11262BD1}" sibTransId="{1D747AE1-2E37-49BD-BB75-BB57014E8781}"/>
    <dgm:cxn modelId="{A071F026-1742-4F08-A854-226A151018F5}" srcId="{8367D2A1-C2EC-4F00-86BC-ECE8AA71C374}" destId="{5F25C45D-5E87-4A4B-9EE3-95D78DB284E0}" srcOrd="1" destOrd="0" parTransId="{ED77E277-2BFE-4758-A3BA-0594B1A7F99A}" sibTransId="{1573652E-E426-4B46-A2DA-919AB3A5BCAE}"/>
    <dgm:cxn modelId="{E950852B-B30E-4420-8D55-75829D5E04C2}" type="presOf" srcId="{EA8AA8A7-4F88-41D4-A92A-F23B57B17960}" destId="{FD8BCDAC-D88C-4675-9D24-9153E97E0D17}" srcOrd="0" destOrd="0" presId="urn:microsoft.com/office/officeart/2005/8/layout/matrix3"/>
    <dgm:cxn modelId="{0B16F74C-1AB6-4A0B-8BD1-7C570D7164EF}" type="presOf" srcId="{7016F85B-50BD-44FB-92D8-35CC6BF90476}" destId="{EE49E84A-C00F-4D64-9E0C-D1B75A8E6FFA}" srcOrd="0" destOrd="0" presId="urn:microsoft.com/office/officeart/2005/8/layout/matrix3"/>
    <dgm:cxn modelId="{FBFACB89-858D-4780-A1EE-3939F54FBF22}" srcId="{8367D2A1-C2EC-4F00-86BC-ECE8AA71C374}" destId="{EA8AA8A7-4F88-41D4-A92A-F23B57B17960}" srcOrd="3" destOrd="0" parTransId="{C31F6369-64FA-419A-9C40-7E7B548EB613}" sibTransId="{F7FA482A-F5D7-4A89-91CB-AC649C12E1F5}"/>
    <dgm:cxn modelId="{7EC52BAA-CC8B-41B2-9C9F-784E4F0C53B0}" srcId="{8367D2A1-C2EC-4F00-86BC-ECE8AA71C374}" destId="{7016F85B-50BD-44FB-92D8-35CC6BF90476}" srcOrd="0" destOrd="0" parTransId="{CE1F91E5-3A55-459D-B469-E25F9BE885F6}" sibTransId="{57E9B67E-13E1-4CFB-ADFC-2871BE98B7A9}"/>
    <dgm:cxn modelId="{CA3729B5-E6BA-4616-AFD5-8CF619716EC1}" type="presOf" srcId="{5F25C45D-5E87-4A4B-9EE3-95D78DB284E0}" destId="{1CD88B04-BA53-40C7-B098-6EE0EA97CD74}" srcOrd="0" destOrd="0" presId="urn:microsoft.com/office/officeart/2005/8/layout/matrix3"/>
    <dgm:cxn modelId="{18FED2B9-8A2D-46E3-9C68-88248B773059}" type="presOf" srcId="{3A68301E-A795-416E-9390-17D4E4F4BFB2}" destId="{7F4F6C14-104E-42BA-AE96-D61D6CD31481}" srcOrd="0" destOrd="0" presId="urn:microsoft.com/office/officeart/2005/8/layout/matrix3"/>
    <dgm:cxn modelId="{1943ADED-7CD5-49FC-B3C2-FD0A3E3F0E4D}" type="presOf" srcId="{8367D2A1-C2EC-4F00-86BC-ECE8AA71C374}" destId="{F3E7B8F2-170A-45C0-8966-CB0E9018AAEC}" srcOrd="0" destOrd="0" presId="urn:microsoft.com/office/officeart/2005/8/layout/matrix3"/>
    <dgm:cxn modelId="{92EC69E8-5E3A-4E85-A277-03DDDF381CDC}" type="presParOf" srcId="{F3E7B8F2-170A-45C0-8966-CB0E9018AAEC}" destId="{2E7D7445-BDF2-4B5D-B7CB-FE8D2571B39E}" srcOrd="0" destOrd="0" presId="urn:microsoft.com/office/officeart/2005/8/layout/matrix3"/>
    <dgm:cxn modelId="{E2DA5EAF-3586-4706-94E0-0E69711731F8}" type="presParOf" srcId="{F3E7B8F2-170A-45C0-8966-CB0E9018AAEC}" destId="{EE49E84A-C00F-4D64-9E0C-D1B75A8E6FFA}" srcOrd="1" destOrd="0" presId="urn:microsoft.com/office/officeart/2005/8/layout/matrix3"/>
    <dgm:cxn modelId="{B6172C19-A8B2-443A-8B60-F4DD4A7C2DEE}" type="presParOf" srcId="{F3E7B8F2-170A-45C0-8966-CB0E9018AAEC}" destId="{1CD88B04-BA53-40C7-B098-6EE0EA97CD74}" srcOrd="2" destOrd="0" presId="urn:microsoft.com/office/officeart/2005/8/layout/matrix3"/>
    <dgm:cxn modelId="{68BC25C1-6545-442A-8F5A-6427FF7899FF}" type="presParOf" srcId="{F3E7B8F2-170A-45C0-8966-CB0E9018AAEC}" destId="{7F4F6C14-104E-42BA-AE96-D61D6CD31481}" srcOrd="3" destOrd="0" presId="urn:microsoft.com/office/officeart/2005/8/layout/matrix3"/>
    <dgm:cxn modelId="{64CA5F34-26DB-4891-BE8D-DFD0629CA259}" type="presParOf" srcId="{F3E7B8F2-170A-45C0-8966-CB0E9018AAEC}" destId="{FD8BCDAC-D88C-4675-9D24-9153E97E0D1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8367D2A1-C2EC-4F00-86BC-ECE8AA71C374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7016F85B-50BD-44FB-92D8-35CC6BF90476}">
      <dgm:prSet phldrT="[Text]" phldr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IN"/>
        </a:p>
      </dgm:t>
    </dgm:pt>
    <dgm:pt modelId="{CE1F91E5-3A55-459D-B469-E25F9BE885F6}" type="parTrans" cxnId="{7EC52BAA-CC8B-41B2-9C9F-784E4F0C53B0}">
      <dgm:prSet/>
      <dgm:spPr/>
      <dgm:t>
        <a:bodyPr/>
        <a:lstStyle/>
        <a:p>
          <a:endParaRPr lang="en-IN"/>
        </a:p>
      </dgm:t>
    </dgm:pt>
    <dgm:pt modelId="{57E9B67E-13E1-4CFB-ADFC-2871BE98B7A9}" type="sibTrans" cxnId="{7EC52BAA-CC8B-41B2-9C9F-784E4F0C53B0}">
      <dgm:prSet/>
      <dgm:spPr/>
      <dgm:t>
        <a:bodyPr/>
        <a:lstStyle/>
        <a:p>
          <a:endParaRPr lang="en-IN"/>
        </a:p>
      </dgm:t>
    </dgm:pt>
    <dgm:pt modelId="{5F25C45D-5E87-4A4B-9EE3-95D78DB284E0}">
      <dgm:prSet phldrT="[Text]" phldr="1"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IN"/>
        </a:p>
      </dgm:t>
    </dgm:pt>
    <dgm:pt modelId="{ED77E277-2BFE-4758-A3BA-0594B1A7F99A}" type="parTrans" cxnId="{A071F026-1742-4F08-A854-226A151018F5}">
      <dgm:prSet/>
      <dgm:spPr/>
      <dgm:t>
        <a:bodyPr/>
        <a:lstStyle/>
        <a:p>
          <a:endParaRPr lang="en-IN"/>
        </a:p>
      </dgm:t>
    </dgm:pt>
    <dgm:pt modelId="{1573652E-E426-4B46-A2DA-919AB3A5BCAE}" type="sibTrans" cxnId="{A071F026-1742-4F08-A854-226A151018F5}">
      <dgm:prSet/>
      <dgm:spPr/>
      <dgm:t>
        <a:bodyPr/>
        <a:lstStyle/>
        <a:p>
          <a:endParaRPr lang="en-IN"/>
        </a:p>
      </dgm:t>
    </dgm:pt>
    <dgm:pt modelId="{3A68301E-A795-416E-9390-17D4E4F4BFB2}">
      <dgm:prSet phldrT="[Text]" phldr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en-IN"/>
        </a:p>
      </dgm:t>
    </dgm:pt>
    <dgm:pt modelId="{CBD22F36-3D6D-4902-A209-F0BF11262BD1}" type="parTrans" cxnId="{DEB9B313-3B33-43F0-8629-A6C42FC163BF}">
      <dgm:prSet/>
      <dgm:spPr/>
      <dgm:t>
        <a:bodyPr/>
        <a:lstStyle/>
        <a:p>
          <a:endParaRPr lang="en-IN"/>
        </a:p>
      </dgm:t>
    </dgm:pt>
    <dgm:pt modelId="{1D747AE1-2E37-49BD-BB75-BB57014E8781}" type="sibTrans" cxnId="{DEB9B313-3B33-43F0-8629-A6C42FC163BF}">
      <dgm:prSet/>
      <dgm:spPr/>
      <dgm:t>
        <a:bodyPr/>
        <a:lstStyle/>
        <a:p>
          <a:endParaRPr lang="en-IN"/>
        </a:p>
      </dgm:t>
    </dgm:pt>
    <dgm:pt modelId="{EA8AA8A7-4F88-41D4-A92A-F23B57B17960}">
      <dgm:prSet phldrT="[Text]" phldr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n-IN"/>
        </a:p>
      </dgm:t>
    </dgm:pt>
    <dgm:pt modelId="{C31F6369-64FA-419A-9C40-7E7B548EB613}" type="parTrans" cxnId="{FBFACB89-858D-4780-A1EE-3939F54FBF22}">
      <dgm:prSet/>
      <dgm:spPr/>
      <dgm:t>
        <a:bodyPr/>
        <a:lstStyle/>
        <a:p>
          <a:endParaRPr lang="en-IN"/>
        </a:p>
      </dgm:t>
    </dgm:pt>
    <dgm:pt modelId="{F7FA482A-F5D7-4A89-91CB-AC649C12E1F5}" type="sibTrans" cxnId="{FBFACB89-858D-4780-A1EE-3939F54FBF22}">
      <dgm:prSet/>
      <dgm:spPr/>
      <dgm:t>
        <a:bodyPr/>
        <a:lstStyle/>
        <a:p>
          <a:endParaRPr lang="en-IN"/>
        </a:p>
      </dgm:t>
    </dgm:pt>
    <dgm:pt modelId="{F3E7B8F2-170A-45C0-8966-CB0E9018AAEC}" type="pres">
      <dgm:prSet presAssocID="{8367D2A1-C2EC-4F00-86BC-ECE8AA71C374}" presName="matrix" presStyleCnt="0">
        <dgm:presLayoutVars>
          <dgm:chMax val="1"/>
          <dgm:dir/>
          <dgm:resizeHandles val="exact"/>
        </dgm:presLayoutVars>
      </dgm:prSet>
      <dgm:spPr/>
    </dgm:pt>
    <dgm:pt modelId="{2E7D7445-BDF2-4B5D-B7CB-FE8D2571B39E}" type="pres">
      <dgm:prSet presAssocID="{8367D2A1-C2EC-4F00-86BC-ECE8AA71C374}" presName="diamond" presStyleLbl="bgShp" presStyleIdx="0" presStyleCnt="1"/>
      <dgm:spPr>
        <a:solidFill>
          <a:schemeClr val="tx2">
            <a:lumMod val="40000"/>
            <a:lumOff val="60000"/>
          </a:schemeClr>
        </a:solidFill>
      </dgm:spPr>
    </dgm:pt>
    <dgm:pt modelId="{EE49E84A-C00F-4D64-9E0C-D1B75A8E6FFA}" type="pres">
      <dgm:prSet presAssocID="{8367D2A1-C2EC-4F00-86BC-ECE8AA71C374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CD88B04-BA53-40C7-B098-6EE0EA97CD74}" type="pres">
      <dgm:prSet presAssocID="{8367D2A1-C2EC-4F00-86BC-ECE8AA71C374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F4F6C14-104E-42BA-AE96-D61D6CD31481}" type="pres">
      <dgm:prSet presAssocID="{8367D2A1-C2EC-4F00-86BC-ECE8AA71C374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D8BCDAC-D88C-4675-9D24-9153E97E0D17}" type="pres">
      <dgm:prSet presAssocID="{8367D2A1-C2EC-4F00-86BC-ECE8AA71C374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EB9B313-3B33-43F0-8629-A6C42FC163BF}" srcId="{8367D2A1-C2EC-4F00-86BC-ECE8AA71C374}" destId="{3A68301E-A795-416E-9390-17D4E4F4BFB2}" srcOrd="2" destOrd="0" parTransId="{CBD22F36-3D6D-4902-A209-F0BF11262BD1}" sibTransId="{1D747AE1-2E37-49BD-BB75-BB57014E8781}"/>
    <dgm:cxn modelId="{A071F026-1742-4F08-A854-226A151018F5}" srcId="{8367D2A1-C2EC-4F00-86BC-ECE8AA71C374}" destId="{5F25C45D-5E87-4A4B-9EE3-95D78DB284E0}" srcOrd="1" destOrd="0" parTransId="{ED77E277-2BFE-4758-A3BA-0594B1A7F99A}" sibTransId="{1573652E-E426-4B46-A2DA-919AB3A5BCAE}"/>
    <dgm:cxn modelId="{E950852B-B30E-4420-8D55-75829D5E04C2}" type="presOf" srcId="{EA8AA8A7-4F88-41D4-A92A-F23B57B17960}" destId="{FD8BCDAC-D88C-4675-9D24-9153E97E0D17}" srcOrd="0" destOrd="0" presId="urn:microsoft.com/office/officeart/2005/8/layout/matrix3"/>
    <dgm:cxn modelId="{0B16F74C-1AB6-4A0B-8BD1-7C570D7164EF}" type="presOf" srcId="{7016F85B-50BD-44FB-92D8-35CC6BF90476}" destId="{EE49E84A-C00F-4D64-9E0C-D1B75A8E6FFA}" srcOrd="0" destOrd="0" presId="urn:microsoft.com/office/officeart/2005/8/layout/matrix3"/>
    <dgm:cxn modelId="{FBFACB89-858D-4780-A1EE-3939F54FBF22}" srcId="{8367D2A1-C2EC-4F00-86BC-ECE8AA71C374}" destId="{EA8AA8A7-4F88-41D4-A92A-F23B57B17960}" srcOrd="3" destOrd="0" parTransId="{C31F6369-64FA-419A-9C40-7E7B548EB613}" sibTransId="{F7FA482A-F5D7-4A89-91CB-AC649C12E1F5}"/>
    <dgm:cxn modelId="{7EC52BAA-CC8B-41B2-9C9F-784E4F0C53B0}" srcId="{8367D2A1-C2EC-4F00-86BC-ECE8AA71C374}" destId="{7016F85B-50BD-44FB-92D8-35CC6BF90476}" srcOrd="0" destOrd="0" parTransId="{CE1F91E5-3A55-459D-B469-E25F9BE885F6}" sibTransId="{57E9B67E-13E1-4CFB-ADFC-2871BE98B7A9}"/>
    <dgm:cxn modelId="{CA3729B5-E6BA-4616-AFD5-8CF619716EC1}" type="presOf" srcId="{5F25C45D-5E87-4A4B-9EE3-95D78DB284E0}" destId="{1CD88B04-BA53-40C7-B098-6EE0EA97CD74}" srcOrd="0" destOrd="0" presId="urn:microsoft.com/office/officeart/2005/8/layout/matrix3"/>
    <dgm:cxn modelId="{18FED2B9-8A2D-46E3-9C68-88248B773059}" type="presOf" srcId="{3A68301E-A795-416E-9390-17D4E4F4BFB2}" destId="{7F4F6C14-104E-42BA-AE96-D61D6CD31481}" srcOrd="0" destOrd="0" presId="urn:microsoft.com/office/officeart/2005/8/layout/matrix3"/>
    <dgm:cxn modelId="{1943ADED-7CD5-49FC-B3C2-FD0A3E3F0E4D}" type="presOf" srcId="{8367D2A1-C2EC-4F00-86BC-ECE8AA71C374}" destId="{F3E7B8F2-170A-45C0-8966-CB0E9018AAEC}" srcOrd="0" destOrd="0" presId="urn:microsoft.com/office/officeart/2005/8/layout/matrix3"/>
    <dgm:cxn modelId="{92EC69E8-5E3A-4E85-A277-03DDDF381CDC}" type="presParOf" srcId="{F3E7B8F2-170A-45C0-8966-CB0E9018AAEC}" destId="{2E7D7445-BDF2-4B5D-B7CB-FE8D2571B39E}" srcOrd="0" destOrd="0" presId="urn:microsoft.com/office/officeart/2005/8/layout/matrix3"/>
    <dgm:cxn modelId="{E2DA5EAF-3586-4706-94E0-0E69711731F8}" type="presParOf" srcId="{F3E7B8F2-170A-45C0-8966-CB0E9018AAEC}" destId="{EE49E84A-C00F-4D64-9E0C-D1B75A8E6FFA}" srcOrd="1" destOrd="0" presId="urn:microsoft.com/office/officeart/2005/8/layout/matrix3"/>
    <dgm:cxn modelId="{B6172C19-A8B2-443A-8B60-F4DD4A7C2DEE}" type="presParOf" srcId="{F3E7B8F2-170A-45C0-8966-CB0E9018AAEC}" destId="{1CD88B04-BA53-40C7-B098-6EE0EA97CD74}" srcOrd="2" destOrd="0" presId="urn:microsoft.com/office/officeart/2005/8/layout/matrix3"/>
    <dgm:cxn modelId="{68BC25C1-6545-442A-8F5A-6427FF7899FF}" type="presParOf" srcId="{F3E7B8F2-170A-45C0-8966-CB0E9018AAEC}" destId="{7F4F6C14-104E-42BA-AE96-D61D6CD31481}" srcOrd="3" destOrd="0" presId="urn:microsoft.com/office/officeart/2005/8/layout/matrix3"/>
    <dgm:cxn modelId="{64CA5F34-26DB-4891-BE8D-DFD0629CA259}" type="presParOf" srcId="{F3E7B8F2-170A-45C0-8966-CB0E9018AAEC}" destId="{FD8BCDAC-D88C-4675-9D24-9153E97E0D1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2EF9BD38-6C3D-43CC-808C-1B52AF398B77}" type="doc">
      <dgm:prSet loTypeId="urn:microsoft.com/office/officeart/2005/8/layout/cycle4" loCatId="matrix" qsTypeId="urn:microsoft.com/office/officeart/2005/8/quickstyle/simple1" qsCatId="simple" csTypeId="urn:microsoft.com/office/officeart/2005/8/colors/accent1_3" csCatId="accent1" phldr="0"/>
      <dgm:spPr/>
      <dgm:t>
        <a:bodyPr/>
        <a:lstStyle/>
        <a:p>
          <a:endParaRPr lang="en-IN"/>
        </a:p>
      </dgm:t>
    </dgm:pt>
    <dgm:pt modelId="{699E043C-91D7-4E73-A60E-DC389A345E81}">
      <dgm:prSet phldrT="[Text]" phldr="1"/>
      <dgm:spPr/>
      <dgm:t>
        <a:bodyPr/>
        <a:lstStyle/>
        <a:p>
          <a:endParaRPr lang="en-IN"/>
        </a:p>
      </dgm:t>
    </dgm:pt>
    <dgm:pt modelId="{79CAE23F-0BB1-4D72-AD09-72A7CDE0ECBB}" type="parTrans" cxnId="{7A8B568A-A2ED-4558-9921-FC2E1484A315}">
      <dgm:prSet/>
      <dgm:spPr/>
      <dgm:t>
        <a:bodyPr/>
        <a:lstStyle/>
        <a:p>
          <a:endParaRPr lang="en-IN"/>
        </a:p>
      </dgm:t>
    </dgm:pt>
    <dgm:pt modelId="{5740BBB0-6DF4-4B03-AAAD-58094E47797A}" type="sibTrans" cxnId="{7A8B568A-A2ED-4558-9921-FC2E1484A315}">
      <dgm:prSet/>
      <dgm:spPr/>
      <dgm:t>
        <a:bodyPr/>
        <a:lstStyle/>
        <a:p>
          <a:endParaRPr lang="en-IN"/>
        </a:p>
      </dgm:t>
    </dgm:pt>
    <dgm:pt modelId="{9CD46ED1-7D05-4887-8E5B-5E42311FDCE5}">
      <dgm:prSet phldrT="[Text]" phldr="1"/>
      <dgm:spPr/>
      <dgm:t>
        <a:bodyPr/>
        <a:lstStyle/>
        <a:p>
          <a:endParaRPr lang="en-IN"/>
        </a:p>
      </dgm:t>
    </dgm:pt>
    <dgm:pt modelId="{B1D8540F-D7D4-498A-A267-8842E36BE724}" type="parTrans" cxnId="{6063BA06-8D18-4E29-AF7E-F28193F37378}">
      <dgm:prSet/>
      <dgm:spPr/>
      <dgm:t>
        <a:bodyPr/>
        <a:lstStyle/>
        <a:p>
          <a:endParaRPr lang="en-IN"/>
        </a:p>
      </dgm:t>
    </dgm:pt>
    <dgm:pt modelId="{735E5993-5F35-4FA8-9D9A-7E15F69FFD2D}" type="sibTrans" cxnId="{6063BA06-8D18-4E29-AF7E-F28193F37378}">
      <dgm:prSet/>
      <dgm:spPr/>
      <dgm:t>
        <a:bodyPr/>
        <a:lstStyle/>
        <a:p>
          <a:endParaRPr lang="en-IN"/>
        </a:p>
      </dgm:t>
    </dgm:pt>
    <dgm:pt modelId="{7795AD82-D94E-4553-9408-4C23E9906F37}">
      <dgm:prSet phldrT="[Text]" phldr="1"/>
      <dgm:spPr/>
      <dgm:t>
        <a:bodyPr/>
        <a:lstStyle/>
        <a:p>
          <a:endParaRPr lang="en-IN"/>
        </a:p>
      </dgm:t>
    </dgm:pt>
    <dgm:pt modelId="{EE2BB4DE-5AF7-4F46-9C3B-B142DD6DE6A2}" type="parTrans" cxnId="{95AC7655-4CC3-486A-B3D7-87C9B2854466}">
      <dgm:prSet/>
      <dgm:spPr/>
      <dgm:t>
        <a:bodyPr/>
        <a:lstStyle/>
        <a:p>
          <a:endParaRPr lang="en-IN"/>
        </a:p>
      </dgm:t>
    </dgm:pt>
    <dgm:pt modelId="{F0790B62-A3DC-4155-A891-BF603E88F40F}" type="sibTrans" cxnId="{95AC7655-4CC3-486A-B3D7-87C9B2854466}">
      <dgm:prSet/>
      <dgm:spPr/>
      <dgm:t>
        <a:bodyPr/>
        <a:lstStyle/>
        <a:p>
          <a:endParaRPr lang="en-IN"/>
        </a:p>
      </dgm:t>
    </dgm:pt>
    <dgm:pt modelId="{A8C4ED35-F585-4E87-8A23-EB28B62B53C6}">
      <dgm:prSet phldrT="[Text]" phldr="1"/>
      <dgm:spPr/>
      <dgm:t>
        <a:bodyPr/>
        <a:lstStyle/>
        <a:p>
          <a:endParaRPr lang="en-IN"/>
        </a:p>
      </dgm:t>
    </dgm:pt>
    <dgm:pt modelId="{7CFCC79B-2D05-41DB-A349-4869811E0D48}" type="parTrans" cxnId="{1E405705-ED93-4DCE-8C2F-1503090AE6E8}">
      <dgm:prSet/>
      <dgm:spPr/>
      <dgm:t>
        <a:bodyPr/>
        <a:lstStyle/>
        <a:p>
          <a:endParaRPr lang="en-IN"/>
        </a:p>
      </dgm:t>
    </dgm:pt>
    <dgm:pt modelId="{36741572-E7EA-4B4B-8AED-B06C6AF116F8}" type="sibTrans" cxnId="{1E405705-ED93-4DCE-8C2F-1503090AE6E8}">
      <dgm:prSet/>
      <dgm:spPr/>
      <dgm:t>
        <a:bodyPr/>
        <a:lstStyle/>
        <a:p>
          <a:endParaRPr lang="en-IN"/>
        </a:p>
      </dgm:t>
    </dgm:pt>
    <dgm:pt modelId="{FC2EDCFA-0474-423F-A8BC-F801305F6C72}">
      <dgm:prSet phldrT="[Text]" phldr="1"/>
      <dgm:spPr/>
      <dgm:t>
        <a:bodyPr/>
        <a:lstStyle/>
        <a:p>
          <a:endParaRPr lang="en-IN"/>
        </a:p>
      </dgm:t>
    </dgm:pt>
    <dgm:pt modelId="{CA994684-F82E-4749-B934-EC00C93853F4}" type="parTrans" cxnId="{8C196A2C-58C9-4425-9E67-C6C463722292}">
      <dgm:prSet/>
      <dgm:spPr/>
      <dgm:t>
        <a:bodyPr/>
        <a:lstStyle/>
        <a:p>
          <a:endParaRPr lang="en-IN"/>
        </a:p>
      </dgm:t>
    </dgm:pt>
    <dgm:pt modelId="{5F793CC5-9FEC-4B34-9B99-5A683517AB10}" type="sibTrans" cxnId="{8C196A2C-58C9-4425-9E67-C6C463722292}">
      <dgm:prSet/>
      <dgm:spPr/>
      <dgm:t>
        <a:bodyPr/>
        <a:lstStyle/>
        <a:p>
          <a:endParaRPr lang="en-IN"/>
        </a:p>
      </dgm:t>
    </dgm:pt>
    <dgm:pt modelId="{C242D58F-E209-42F1-96CA-948F2E27AB3F}">
      <dgm:prSet phldrT="[Text]" phldr="1"/>
      <dgm:spPr/>
      <dgm:t>
        <a:bodyPr/>
        <a:lstStyle/>
        <a:p>
          <a:endParaRPr lang="en-IN"/>
        </a:p>
      </dgm:t>
    </dgm:pt>
    <dgm:pt modelId="{9056F4E6-F1E3-492C-8D93-1782ABE167C0}" type="parTrans" cxnId="{E946DDFD-BF65-4E1E-ADA8-465747E1A748}">
      <dgm:prSet/>
      <dgm:spPr/>
      <dgm:t>
        <a:bodyPr/>
        <a:lstStyle/>
        <a:p>
          <a:endParaRPr lang="en-IN"/>
        </a:p>
      </dgm:t>
    </dgm:pt>
    <dgm:pt modelId="{AB41FF56-C515-4A68-80A0-FB75261B7CAF}" type="sibTrans" cxnId="{E946DDFD-BF65-4E1E-ADA8-465747E1A748}">
      <dgm:prSet/>
      <dgm:spPr/>
      <dgm:t>
        <a:bodyPr/>
        <a:lstStyle/>
        <a:p>
          <a:endParaRPr lang="en-IN"/>
        </a:p>
      </dgm:t>
    </dgm:pt>
    <dgm:pt modelId="{AFCE6C27-4D37-4236-85D6-9319AD8B4F89}">
      <dgm:prSet phldrT="[Text]" phldr="1"/>
      <dgm:spPr/>
      <dgm:t>
        <a:bodyPr/>
        <a:lstStyle/>
        <a:p>
          <a:endParaRPr lang="en-IN"/>
        </a:p>
      </dgm:t>
    </dgm:pt>
    <dgm:pt modelId="{8E9A0F4A-C5B1-45DA-8781-27A40D57AABE}" type="parTrans" cxnId="{8F3A3939-B50B-47E6-8BE4-E3E2407F0BB6}">
      <dgm:prSet/>
      <dgm:spPr/>
      <dgm:t>
        <a:bodyPr/>
        <a:lstStyle/>
        <a:p>
          <a:endParaRPr lang="en-IN"/>
        </a:p>
      </dgm:t>
    </dgm:pt>
    <dgm:pt modelId="{4A00F4E4-3C96-495F-B7A1-B29711704E26}" type="sibTrans" cxnId="{8F3A3939-B50B-47E6-8BE4-E3E2407F0BB6}">
      <dgm:prSet/>
      <dgm:spPr/>
      <dgm:t>
        <a:bodyPr/>
        <a:lstStyle/>
        <a:p>
          <a:endParaRPr lang="en-IN"/>
        </a:p>
      </dgm:t>
    </dgm:pt>
    <dgm:pt modelId="{33E882C0-6BDC-49D1-84E1-BEDCB6B698A2}">
      <dgm:prSet phldrT="[Text]" phldr="1"/>
      <dgm:spPr/>
      <dgm:t>
        <a:bodyPr/>
        <a:lstStyle/>
        <a:p>
          <a:endParaRPr lang="en-IN"/>
        </a:p>
      </dgm:t>
    </dgm:pt>
    <dgm:pt modelId="{C1E73D53-3846-4433-8408-74CEDEFCB725}" type="parTrans" cxnId="{97A33838-AF5B-46CB-9707-E992ACCE8D3C}">
      <dgm:prSet/>
      <dgm:spPr/>
      <dgm:t>
        <a:bodyPr/>
        <a:lstStyle/>
        <a:p>
          <a:endParaRPr lang="en-IN"/>
        </a:p>
      </dgm:t>
    </dgm:pt>
    <dgm:pt modelId="{6969928D-827F-4ED1-9412-532E5C7E8217}" type="sibTrans" cxnId="{97A33838-AF5B-46CB-9707-E992ACCE8D3C}">
      <dgm:prSet/>
      <dgm:spPr/>
      <dgm:t>
        <a:bodyPr/>
        <a:lstStyle/>
        <a:p>
          <a:endParaRPr lang="en-IN"/>
        </a:p>
      </dgm:t>
    </dgm:pt>
    <dgm:pt modelId="{007DBE10-E8B8-40B4-9C21-B037847A9B6A}" type="pres">
      <dgm:prSet presAssocID="{2EF9BD38-6C3D-43CC-808C-1B52AF398B7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1E317870-D072-4258-AB82-01F4283452A7}" type="pres">
      <dgm:prSet presAssocID="{2EF9BD38-6C3D-43CC-808C-1B52AF398B77}" presName="children" presStyleCnt="0"/>
      <dgm:spPr/>
    </dgm:pt>
    <dgm:pt modelId="{FCE9F0A7-32DC-4037-8D44-A83D1C29D7DE}" type="pres">
      <dgm:prSet presAssocID="{2EF9BD38-6C3D-43CC-808C-1B52AF398B77}" presName="child1group" presStyleCnt="0"/>
      <dgm:spPr/>
    </dgm:pt>
    <dgm:pt modelId="{340AD8E4-8964-481E-8B0F-4BC7E1586BA9}" type="pres">
      <dgm:prSet presAssocID="{2EF9BD38-6C3D-43CC-808C-1B52AF398B77}" presName="child1" presStyleLbl="bgAcc1" presStyleIdx="0" presStyleCnt="4"/>
      <dgm:spPr/>
    </dgm:pt>
    <dgm:pt modelId="{443D8B39-2DEE-4FD2-AEA4-03EA49630EC7}" type="pres">
      <dgm:prSet presAssocID="{2EF9BD38-6C3D-43CC-808C-1B52AF398B77}" presName="child1Text" presStyleLbl="bgAcc1" presStyleIdx="0" presStyleCnt="4">
        <dgm:presLayoutVars>
          <dgm:bulletEnabled val="1"/>
        </dgm:presLayoutVars>
      </dgm:prSet>
      <dgm:spPr/>
    </dgm:pt>
    <dgm:pt modelId="{13930D26-254E-4CC3-9BE0-9C50A0539C92}" type="pres">
      <dgm:prSet presAssocID="{2EF9BD38-6C3D-43CC-808C-1B52AF398B77}" presName="child2group" presStyleCnt="0"/>
      <dgm:spPr/>
    </dgm:pt>
    <dgm:pt modelId="{426D78E8-3831-4AE9-8521-2A55DE4DF1D1}" type="pres">
      <dgm:prSet presAssocID="{2EF9BD38-6C3D-43CC-808C-1B52AF398B77}" presName="child2" presStyleLbl="bgAcc1" presStyleIdx="1" presStyleCnt="4"/>
      <dgm:spPr/>
    </dgm:pt>
    <dgm:pt modelId="{A3DAA587-85E9-4117-8B32-A1B3D3A58EBE}" type="pres">
      <dgm:prSet presAssocID="{2EF9BD38-6C3D-43CC-808C-1B52AF398B77}" presName="child2Text" presStyleLbl="bgAcc1" presStyleIdx="1" presStyleCnt="4">
        <dgm:presLayoutVars>
          <dgm:bulletEnabled val="1"/>
        </dgm:presLayoutVars>
      </dgm:prSet>
      <dgm:spPr/>
    </dgm:pt>
    <dgm:pt modelId="{5A35ED11-F14A-4B7F-8AEA-9F0739050F85}" type="pres">
      <dgm:prSet presAssocID="{2EF9BD38-6C3D-43CC-808C-1B52AF398B77}" presName="child3group" presStyleCnt="0"/>
      <dgm:spPr/>
    </dgm:pt>
    <dgm:pt modelId="{83783BC0-B913-4ED0-AD21-368E099A2BA2}" type="pres">
      <dgm:prSet presAssocID="{2EF9BD38-6C3D-43CC-808C-1B52AF398B77}" presName="child3" presStyleLbl="bgAcc1" presStyleIdx="2" presStyleCnt="4"/>
      <dgm:spPr/>
    </dgm:pt>
    <dgm:pt modelId="{498E9464-E3C3-4012-A79E-A5CD40392A54}" type="pres">
      <dgm:prSet presAssocID="{2EF9BD38-6C3D-43CC-808C-1B52AF398B77}" presName="child3Text" presStyleLbl="bgAcc1" presStyleIdx="2" presStyleCnt="4">
        <dgm:presLayoutVars>
          <dgm:bulletEnabled val="1"/>
        </dgm:presLayoutVars>
      </dgm:prSet>
      <dgm:spPr/>
    </dgm:pt>
    <dgm:pt modelId="{A2627A1A-DB42-4E3F-8134-4E1915CB1E3B}" type="pres">
      <dgm:prSet presAssocID="{2EF9BD38-6C3D-43CC-808C-1B52AF398B77}" presName="child4group" presStyleCnt="0"/>
      <dgm:spPr/>
    </dgm:pt>
    <dgm:pt modelId="{507183A4-2CD1-4F2C-9BE3-5B60D2A31601}" type="pres">
      <dgm:prSet presAssocID="{2EF9BD38-6C3D-43CC-808C-1B52AF398B77}" presName="child4" presStyleLbl="bgAcc1" presStyleIdx="3" presStyleCnt="4"/>
      <dgm:spPr/>
    </dgm:pt>
    <dgm:pt modelId="{C3EB2F98-0566-4957-A1CE-9339E00E2B1C}" type="pres">
      <dgm:prSet presAssocID="{2EF9BD38-6C3D-43CC-808C-1B52AF398B77}" presName="child4Text" presStyleLbl="bgAcc1" presStyleIdx="3" presStyleCnt="4">
        <dgm:presLayoutVars>
          <dgm:bulletEnabled val="1"/>
        </dgm:presLayoutVars>
      </dgm:prSet>
      <dgm:spPr/>
    </dgm:pt>
    <dgm:pt modelId="{10AE5312-215B-4B58-86BD-D496D4A3C1CC}" type="pres">
      <dgm:prSet presAssocID="{2EF9BD38-6C3D-43CC-808C-1B52AF398B77}" presName="childPlaceholder" presStyleCnt="0"/>
      <dgm:spPr/>
    </dgm:pt>
    <dgm:pt modelId="{8CA2A732-5A4A-4E04-BE33-BFD984207EA2}" type="pres">
      <dgm:prSet presAssocID="{2EF9BD38-6C3D-43CC-808C-1B52AF398B77}" presName="circle" presStyleCnt="0"/>
      <dgm:spPr/>
    </dgm:pt>
    <dgm:pt modelId="{681AB3F8-050E-4332-AAC3-B13777E1B2B2}" type="pres">
      <dgm:prSet presAssocID="{2EF9BD38-6C3D-43CC-808C-1B52AF398B77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9D0CBCF3-81A8-441C-B2EA-E3D981E4F25A}" type="pres">
      <dgm:prSet presAssocID="{2EF9BD38-6C3D-43CC-808C-1B52AF398B77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5803F6CA-5B7A-4472-A89D-D0285DFFBBF9}" type="pres">
      <dgm:prSet presAssocID="{2EF9BD38-6C3D-43CC-808C-1B52AF398B77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74B72EFD-7CBE-45F6-A7B4-819F09E21E93}" type="pres">
      <dgm:prSet presAssocID="{2EF9BD38-6C3D-43CC-808C-1B52AF398B77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4BF2D52F-35D4-4444-BA10-3CC3FBBCC6FC}" type="pres">
      <dgm:prSet presAssocID="{2EF9BD38-6C3D-43CC-808C-1B52AF398B77}" presName="quadrantPlaceholder" presStyleCnt="0"/>
      <dgm:spPr/>
    </dgm:pt>
    <dgm:pt modelId="{2AA59581-4D70-4739-AAF4-38805B143F42}" type="pres">
      <dgm:prSet presAssocID="{2EF9BD38-6C3D-43CC-808C-1B52AF398B77}" presName="center1" presStyleLbl="fgShp" presStyleIdx="0" presStyleCnt="2"/>
      <dgm:spPr/>
    </dgm:pt>
    <dgm:pt modelId="{0D934A9E-AC27-4A93-B147-682325B9C4B2}" type="pres">
      <dgm:prSet presAssocID="{2EF9BD38-6C3D-43CC-808C-1B52AF398B77}" presName="center2" presStyleLbl="fgShp" presStyleIdx="1" presStyleCnt="2"/>
      <dgm:spPr/>
    </dgm:pt>
  </dgm:ptLst>
  <dgm:cxnLst>
    <dgm:cxn modelId="{1E405705-ED93-4DCE-8C2F-1503090AE6E8}" srcId="{7795AD82-D94E-4553-9408-4C23E9906F37}" destId="{A8C4ED35-F585-4E87-8A23-EB28B62B53C6}" srcOrd="0" destOrd="0" parTransId="{7CFCC79B-2D05-41DB-A349-4869811E0D48}" sibTransId="{36741572-E7EA-4B4B-8AED-B06C6AF116F8}"/>
    <dgm:cxn modelId="{6063BA06-8D18-4E29-AF7E-F28193F37378}" srcId="{699E043C-91D7-4E73-A60E-DC389A345E81}" destId="{9CD46ED1-7D05-4887-8E5B-5E42311FDCE5}" srcOrd="0" destOrd="0" parTransId="{B1D8540F-D7D4-498A-A267-8842E36BE724}" sibTransId="{735E5993-5F35-4FA8-9D9A-7E15F69FFD2D}"/>
    <dgm:cxn modelId="{2140D60E-C96C-47CE-8C74-C4ADFB98581B}" type="presOf" srcId="{C242D58F-E209-42F1-96CA-948F2E27AB3F}" destId="{498E9464-E3C3-4012-A79E-A5CD40392A54}" srcOrd="1" destOrd="0" presId="urn:microsoft.com/office/officeart/2005/8/layout/cycle4"/>
    <dgm:cxn modelId="{D585F216-DCD0-4716-9A0F-FACA8CC0C624}" type="presOf" srcId="{9CD46ED1-7D05-4887-8E5B-5E42311FDCE5}" destId="{340AD8E4-8964-481E-8B0F-4BC7E1586BA9}" srcOrd="0" destOrd="0" presId="urn:microsoft.com/office/officeart/2005/8/layout/cycle4"/>
    <dgm:cxn modelId="{8C196A2C-58C9-4425-9E67-C6C463722292}" srcId="{2EF9BD38-6C3D-43CC-808C-1B52AF398B77}" destId="{FC2EDCFA-0474-423F-A8BC-F801305F6C72}" srcOrd="2" destOrd="0" parTransId="{CA994684-F82E-4749-B934-EC00C93853F4}" sibTransId="{5F793CC5-9FEC-4B34-9B99-5A683517AB10}"/>
    <dgm:cxn modelId="{4358E933-6948-4F08-8626-4E3226CB79CB}" type="presOf" srcId="{7795AD82-D94E-4553-9408-4C23E9906F37}" destId="{9D0CBCF3-81A8-441C-B2EA-E3D981E4F25A}" srcOrd="0" destOrd="0" presId="urn:microsoft.com/office/officeart/2005/8/layout/cycle4"/>
    <dgm:cxn modelId="{97A33838-AF5B-46CB-9707-E992ACCE8D3C}" srcId="{AFCE6C27-4D37-4236-85D6-9319AD8B4F89}" destId="{33E882C0-6BDC-49D1-84E1-BEDCB6B698A2}" srcOrd="0" destOrd="0" parTransId="{C1E73D53-3846-4433-8408-74CEDEFCB725}" sibTransId="{6969928D-827F-4ED1-9412-532E5C7E8217}"/>
    <dgm:cxn modelId="{8F3A3939-B50B-47E6-8BE4-E3E2407F0BB6}" srcId="{2EF9BD38-6C3D-43CC-808C-1B52AF398B77}" destId="{AFCE6C27-4D37-4236-85D6-9319AD8B4F89}" srcOrd="3" destOrd="0" parTransId="{8E9A0F4A-C5B1-45DA-8781-27A40D57AABE}" sibTransId="{4A00F4E4-3C96-495F-B7A1-B29711704E26}"/>
    <dgm:cxn modelId="{6F47165B-3EE9-4447-9D9E-AA8A98266CD5}" type="presOf" srcId="{33E882C0-6BDC-49D1-84E1-BEDCB6B698A2}" destId="{507183A4-2CD1-4F2C-9BE3-5B60D2A31601}" srcOrd="0" destOrd="0" presId="urn:microsoft.com/office/officeart/2005/8/layout/cycle4"/>
    <dgm:cxn modelId="{B2E7B362-73F1-43FC-9B74-A84FF677BBF7}" type="presOf" srcId="{2EF9BD38-6C3D-43CC-808C-1B52AF398B77}" destId="{007DBE10-E8B8-40B4-9C21-B037847A9B6A}" srcOrd="0" destOrd="0" presId="urn:microsoft.com/office/officeart/2005/8/layout/cycle4"/>
    <dgm:cxn modelId="{445B1B6A-572A-4558-8644-AD62F3C541C2}" type="presOf" srcId="{A8C4ED35-F585-4E87-8A23-EB28B62B53C6}" destId="{A3DAA587-85E9-4117-8B32-A1B3D3A58EBE}" srcOrd="1" destOrd="0" presId="urn:microsoft.com/office/officeart/2005/8/layout/cycle4"/>
    <dgm:cxn modelId="{053D0B4F-CD6E-4566-989B-5CC3FECD0B18}" type="presOf" srcId="{699E043C-91D7-4E73-A60E-DC389A345E81}" destId="{681AB3F8-050E-4332-AAC3-B13777E1B2B2}" srcOrd="0" destOrd="0" presId="urn:microsoft.com/office/officeart/2005/8/layout/cycle4"/>
    <dgm:cxn modelId="{95AC7655-4CC3-486A-B3D7-87C9B2854466}" srcId="{2EF9BD38-6C3D-43CC-808C-1B52AF398B77}" destId="{7795AD82-D94E-4553-9408-4C23E9906F37}" srcOrd="1" destOrd="0" parTransId="{EE2BB4DE-5AF7-4F46-9C3B-B142DD6DE6A2}" sibTransId="{F0790B62-A3DC-4155-A891-BF603E88F40F}"/>
    <dgm:cxn modelId="{9590A37B-C3EC-4D93-A738-7620AC1E02D8}" type="presOf" srcId="{A8C4ED35-F585-4E87-8A23-EB28B62B53C6}" destId="{426D78E8-3831-4AE9-8521-2A55DE4DF1D1}" srcOrd="0" destOrd="0" presId="urn:microsoft.com/office/officeart/2005/8/layout/cycle4"/>
    <dgm:cxn modelId="{70CFB17E-6A3C-448F-AA43-53EB3C9F27D9}" type="presOf" srcId="{C242D58F-E209-42F1-96CA-948F2E27AB3F}" destId="{83783BC0-B913-4ED0-AD21-368E099A2BA2}" srcOrd="0" destOrd="0" presId="urn:microsoft.com/office/officeart/2005/8/layout/cycle4"/>
    <dgm:cxn modelId="{7A8B568A-A2ED-4558-9921-FC2E1484A315}" srcId="{2EF9BD38-6C3D-43CC-808C-1B52AF398B77}" destId="{699E043C-91D7-4E73-A60E-DC389A345E81}" srcOrd="0" destOrd="0" parTransId="{79CAE23F-0BB1-4D72-AD09-72A7CDE0ECBB}" sibTransId="{5740BBB0-6DF4-4B03-AAAD-58094E47797A}"/>
    <dgm:cxn modelId="{71C3DF91-8D8A-4B49-94F7-35D2F4354FC0}" type="presOf" srcId="{9CD46ED1-7D05-4887-8E5B-5E42311FDCE5}" destId="{443D8B39-2DEE-4FD2-AEA4-03EA49630EC7}" srcOrd="1" destOrd="0" presId="urn:microsoft.com/office/officeart/2005/8/layout/cycle4"/>
    <dgm:cxn modelId="{7940099F-4B45-4063-BB0B-8E730864D3CC}" type="presOf" srcId="{33E882C0-6BDC-49D1-84E1-BEDCB6B698A2}" destId="{C3EB2F98-0566-4957-A1CE-9339E00E2B1C}" srcOrd="1" destOrd="0" presId="urn:microsoft.com/office/officeart/2005/8/layout/cycle4"/>
    <dgm:cxn modelId="{4FFA03CA-1755-4DBF-9F25-0F214860B523}" type="presOf" srcId="{FC2EDCFA-0474-423F-A8BC-F801305F6C72}" destId="{5803F6CA-5B7A-4472-A89D-D0285DFFBBF9}" srcOrd="0" destOrd="0" presId="urn:microsoft.com/office/officeart/2005/8/layout/cycle4"/>
    <dgm:cxn modelId="{5FC313E8-064A-4C57-A03D-D77273AEB311}" type="presOf" srcId="{AFCE6C27-4D37-4236-85D6-9319AD8B4F89}" destId="{74B72EFD-7CBE-45F6-A7B4-819F09E21E93}" srcOrd="0" destOrd="0" presId="urn:microsoft.com/office/officeart/2005/8/layout/cycle4"/>
    <dgm:cxn modelId="{E946DDFD-BF65-4E1E-ADA8-465747E1A748}" srcId="{FC2EDCFA-0474-423F-A8BC-F801305F6C72}" destId="{C242D58F-E209-42F1-96CA-948F2E27AB3F}" srcOrd="0" destOrd="0" parTransId="{9056F4E6-F1E3-492C-8D93-1782ABE167C0}" sibTransId="{AB41FF56-C515-4A68-80A0-FB75261B7CAF}"/>
    <dgm:cxn modelId="{4A28F17A-9C0E-423C-9AEB-12D7C65F76F7}" type="presParOf" srcId="{007DBE10-E8B8-40B4-9C21-B037847A9B6A}" destId="{1E317870-D072-4258-AB82-01F4283452A7}" srcOrd="0" destOrd="0" presId="urn:microsoft.com/office/officeart/2005/8/layout/cycle4"/>
    <dgm:cxn modelId="{9A6EC23A-CAEB-46CD-A497-C629E9922AF5}" type="presParOf" srcId="{1E317870-D072-4258-AB82-01F4283452A7}" destId="{FCE9F0A7-32DC-4037-8D44-A83D1C29D7DE}" srcOrd="0" destOrd="0" presId="urn:microsoft.com/office/officeart/2005/8/layout/cycle4"/>
    <dgm:cxn modelId="{895EE447-4F49-411C-8A06-F127CD299392}" type="presParOf" srcId="{FCE9F0A7-32DC-4037-8D44-A83D1C29D7DE}" destId="{340AD8E4-8964-481E-8B0F-4BC7E1586BA9}" srcOrd="0" destOrd="0" presId="urn:microsoft.com/office/officeart/2005/8/layout/cycle4"/>
    <dgm:cxn modelId="{D422D014-1DBF-4C1A-B3D4-B00D623B53D3}" type="presParOf" srcId="{FCE9F0A7-32DC-4037-8D44-A83D1C29D7DE}" destId="{443D8B39-2DEE-4FD2-AEA4-03EA49630EC7}" srcOrd="1" destOrd="0" presId="urn:microsoft.com/office/officeart/2005/8/layout/cycle4"/>
    <dgm:cxn modelId="{4789EF17-0C02-4C22-B284-637F689939F5}" type="presParOf" srcId="{1E317870-D072-4258-AB82-01F4283452A7}" destId="{13930D26-254E-4CC3-9BE0-9C50A0539C92}" srcOrd="1" destOrd="0" presId="urn:microsoft.com/office/officeart/2005/8/layout/cycle4"/>
    <dgm:cxn modelId="{C9F9FF09-3FBF-40D3-867E-E947779C99D0}" type="presParOf" srcId="{13930D26-254E-4CC3-9BE0-9C50A0539C92}" destId="{426D78E8-3831-4AE9-8521-2A55DE4DF1D1}" srcOrd="0" destOrd="0" presId="urn:microsoft.com/office/officeart/2005/8/layout/cycle4"/>
    <dgm:cxn modelId="{B956872D-4177-4CB3-9E68-14C6ADB9EA33}" type="presParOf" srcId="{13930D26-254E-4CC3-9BE0-9C50A0539C92}" destId="{A3DAA587-85E9-4117-8B32-A1B3D3A58EBE}" srcOrd="1" destOrd="0" presId="urn:microsoft.com/office/officeart/2005/8/layout/cycle4"/>
    <dgm:cxn modelId="{46A48417-8708-443C-985C-5F2A4859D59B}" type="presParOf" srcId="{1E317870-D072-4258-AB82-01F4283452A7}" destId="{5A35ED11-F14A-4B7F-8AEA-9F0739050F85}" srcOrd="2" destOrd="0" presId="urn:microsoft.com/office/officeart/2005/8/layout/cycle4"/>
    <dgm:cxn modelId="{52494C2F-2E7B-48EE-8FE5-15D9509C9FD6}" type="presParOf" srcId="{5A35ED11-F14A-4B7F-8AEA-9F0739050F85}" destId="{83783BC0-B913-4ED0-AD21-368E099A2BA2}" srcOrd="0" destOrd="0" presId="urn:microsoft.com/office/officeart/2005/8/layout/cycle4"/>
    <dgm:cxn modelId="{4B89915A-1C6F-4045-ACAB-94E278F0351D}" type="presParOf" srcId="{5A35ED11-F14A-4B7F-8AEA-9F0739050F85}" destId="{498E9464-E3C3-4012-A79E-A5CD40392A54}" srcOrd="1" destOrd="0" presId="urn:microsoft.com/office/officeart/2005/8/layout/cycle4"/>
    <dgm:cxn modelId="{D7FD65E3-A919-46BA-9494-60A9838959E4}" type="presParOf" srcId="{1E317870-D072-4258-AB82-01F4283452A7}" destId="{A2627A1A-DB42-4E3F-8134-4E1915CB1E3B}" srcOrd="3" destOrd="0" presId="urn:microsoft.com/office/officeart/2005/8/layout/cycle4"/>
    <dgm:cxn modelId="{DCD73F18-A723-4C9F-8883-E4DCE0BC3A72}" type="presParOf" srcId="{A2627A1A-DB42-4E3F-8134-4E1915CB1E3B}" destId="{507183A4-2CD1-4F2C-9BE3-5B60D2A31601}" srcOrd="0" destOrd="0" presId="urn:microsoft.com/office/officeart/2005/8/layout/cycle4"/>
    <dgm:cxn modelId="{68474E8A-402E-436F-A0F0-7F95F04F063F}" type="presParOf" srcId="{A2627A1A-DB42-4E3F-8134-4E1915CB1E3B}" destId="{C3EB2F98-0566-4957-A1CE-9339E00E2B1C}" srcOrd="1" destOrd="0" presId="urn:microsoft.com/office/officeart/2005/8/layout/cycle4"/>
    <dgm:cxn modelId="{FB9CFE4D-7524-4E42-880E-844086388D79}" type="presParOf" srcId="{1E317870-D072-4258-AB82-01F4283452A7}" destId="{10AE5312-215B-4B58-86BD-D496D4A3C1CC}" srcOrd="4" destOrd="0" presId="urn:microsoft.com/office/officeart/2005/8/layout/cycle4"/>
    <dgm:cxn modelId="{22AF61CB-8E36-498E-9533-A2DD8BD36EBE}" type="presParOf" srcId="{007DBE10-E8B8-40B4-9C21-B037847A9B6A}" destId="{8CA2A732-5A4A-4E04-BE33-BFD984207EA2}" srcOrd="1" destOrd="0" presId="urn:microsoft.com/office/officeart/2005/8/layout/cycle4"/>
    <dgm:cxn modelId="{7CE899FB-F7D7-493F-B68E-BA0470E08D5E}" type="presParOf" srcId="{8CA2A732-5A4A-4E04-BE33-BFD984207EA2}" destId="{681AB3F8-050E-4332-AAC3-B13777E1B2B2}" srcOrd="0" destOrd="0" presId="urn:microsoft.com/office/officeart/2005/8/layout/cycle4"/>
    <dgm:cxn modelId="{D3DE6FC2-E050-4287-84DF-42BA11A1A16C}" type="presParOf" srcId="{8CA2A732-5A4A-4E04-BE33-BFD984207EA2}" destId="{9D0CBCF3-81A8-441C-B2EA-E3D981E4F25A}" srcOrd="1" destOrd="0" presId="urn:microsoft.com/office/officeart/2005/8/layout/cycle4"/>
    <dgm:cxn modelId="{1357F3EC-D89A-46AD-ADA3-ED338433099F}" type="presParOf" srcId="{8CA2A732-5A4A-4E04-BE33-BFD984207EA2}" destId="{5803F6CA-5B7A-4472-A89D-D0285DFFBBF9}" srcOrd="2" destOrd="0" presId="urn:microsoft.com/office/officeart/2005/8/layout/cycle4"/>
    <dgm:cxn modelId="{AB2F3048-4B01-4B96-9D0A-B651DADAECB0}" type="presParOf" srcId="{8CA2A732-5A4A-4E04-BE33-BFD984207EA2}" destId="{74B72EFD-7CBE-45F6-A7B4-819F09E21E93}" srcOrd="3" destOrd="0" presId="urn:microsoft.com/office/officeart/2005/8/layout/cycle4"/>
    <dgm:cxn modelId="{C1BFFA7D-F6C6-4C64-BB72-853002B99CC3}" type="presParOf" srcId="{8CA2A732-5A4A-4E04-BE33-BFD984207EA2}" destId="{4BF2D52F-35D4-4444-BA10-3CC3FBBCC6FC}" srcOrd="4" destOrd="0" presId="urn:microsoft.com/office/officeart/2005/8/layout/cycle4"/>
    <dgm:cxn modelId="{9A7A0873-C155-4F9D-B6E3-169AAC227271}" type="presParOf" srcId="{007DBE10-E8B8-40B4-9C21-B037847A9B6A}" destId="{2AA59581-4D70-4739-AAF4-38805B143F42}" srcOrd="2" destOrd="0" presId="urn:microsoft.com/office/officeart/2005/8/layout/cycle4"/>
    <dgm:cxn modelId="{6A65C33F-0C34-4C93-9BAE-CEA9978A72C1}" type="presParOf" srcId="{007DBE10-E8B8-40B4-9C21-B037847A9B6A}" destId="{0D934A9E-AC27-4A93-B147-682325B9C4B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2EF9BD38-6C3D-43CC-808C-1B52AF398B77}" type="doc">
      <dgm:prSet loTypeId="urn:microsoft.com/office/officeart/2005/8/layout/cycle4" loCatId="matrix" qsTypeId="urn:microsoft.com/office/officeart/2005/8/quickstyle/simple1" qsCatId="simple" csTypeId="urn:microsoft.com/office/officeart/2005/8/colors/accent2_3" csCatId="accent2" phldr="0"/>
      <dgm:spPr/>
      <dgm:t>
        <a:bodyPr/>
        <a:lstStyle/>
        <a:p>
          <a:endParaRPr lang="en-IN"/>
        </a:p>
      </dgm:t>
    </dgm:pt>
    <dgm:pt modelId="{699E043C-91D7-4E73-A60E-DC389A345E81}">
      <dgm:prSet phldrT="[Text]" phldr="1"/>
      <dgm:spPr/>
      <dgm:t>
        <a:bodyPr/>
        <a:lstStyle/>
        <a:p>
          <a:endParaRPr lang="en-IN"/>
        </a:p>
      </dgm:t>
    </dgm:pt>
    <dgm:pt modelId="{79CAE23F-0BB1-4D72-AD09-72A7CDE0ECBB}" type="parTrans" cxnId="{7A8B568A-A2ED-4558-9921-FC2E1484A315}">
      <dgm:prSet/>
      <dgm:spPr/>
      <dgm:t>
        <a:bodyPr/>
        <a:lstStyle/>
        <a:p>
          <a:endParaRPr lang="en-IN"/>
        </a:p>
      </dgm:t>
    </dgm:pt>
    <dgm:pt modelId="{5740BBB0-6DF4-4B03-AAAD-58094E47797A}" type="sibTrans" cxnId="{7A8B568A-A2ED-4558-9921-FC2E1484A315}">
      <dgm:prSet/>
      <dgm:spPr/>
      <dgm:t>
        <a:bodyPr/>
        <a:lstStyle/>
        <a:p>
          <a:endParaRPr lang="en-IN"/>
        </a:p>
      </dgm:t>
    </dgm:pt>
    <dgm:pt modelId="{9CD46ED1-7D05-4887-8E5B-5E42311FDCE5}">
      <dgm:prSet phldrT="[Text]" phldr="1"/>
      <dgm:spPr/>
      <dgm:t>
        <a:bodyPr/>
        <a:lstStyle/>
        <a:p>
          <a:endParaRPr lang="en-IN"/>
        </a:p>
      </dgm:t>
    </dgm:pt>
    <dgm:pt modelId="{B1D8540F-D7D4-498A-A267-8842E36BE724}" type="parTrans" cxnId="{6063BA06-8D18-4E29-AF7E-F28193F37378}">
      <dgm:prSet/>
      <dgm:spPr/>
      <dgm:t>
        <a:bodyPr/>
        <a:lstStyle/>
        <a:p>
          <a:endParaRPr lang="en-IN"/>
        </a:p>
      </dgm:t>
    </dgm:pt>
    <dgm:pt modelId="{735E5993-5F35-4FA8-9D9A-7E15F69FFD2D}" type="sibTrans" cxnId="{6063BA06-8D18-4E29-AF7E-F28193F37378}">
      <dgm:prSet/>
      <dgm:spPr/>
      <dgm:t>
        <a:bodyPr/>
        <a:lstStyle/>
        <a:p>
          <a:endParaRPr lang="en-IN"/>
        </a:p>
      </dgm:t>
    </dgm:pt>
    <dgm:pt modelId="{7795AD82-D94E-4553-9408-4C23E9906F37}">
      <dgm:prSet phldrT="[Text]" phldr="1"/>
      <dgm:spPr/>
      <dgm:t>
        <a:bodyPr/>
        <a:lstStyle/>
        <a:p>
          <a:endParaRPr lang="en-IN"/>
        </a:p>
      </dgm:t>
    </dgm:pt>
    <dgm:pt modelId="{EE2BB4DE-5AF7-4F46-9C3B-B142DD6DE6A2}" type="parTrans" cxnId="{95AC7655-4CC3-486A-B3D7-87C9B2854466}">
      <dgm:prSet/>
      <dgm:spPr/>
      <dgm:t>
        <a:bodyPr/>
        <a:lstStyle/>
        <a:p>
          <a:endParaRPr lang="en-IN"/>
        </a:p>
      </dgm:t>
    </dgm:pt>
    <dgm:pt modelId="{F0790B62-A3DC-4155-A891-BF603E88F40F}" type="sibTrans" cxnId="{95AC7655-4CC3-486A-B3D7-87C9B2854466}">
      <dgm:prSet/>
      <dgm:spPr/>
      <dgm:t>
        <a:bodyPr/>
        <a:lstStyle/>
        <a:p>
          <a:endParaRPr lang="en-IN"/>
        </a:p>
      </dgm:t>
    </dgm:pt>
    <dgm:pt modelId="{A8C4ED35-F585-4E87-8A23-EB28B62B53C6}">
      <dgm:prSet phldrT="[Text]" phldr="1"/>
      <dgm:spPr/>
      <dgm:t>
        <a:bodyPr/>
        <a:lstStyle/>
        <a:p>
          <a:endParaRPr lang="en-IN"/>
        </a:p>
      </dgm:t>
    </dgm:pt>
    <dgm:pt modelId="{7CFCC79B-2D05-41DB-A349-4869811E0D48}" type="parTrans" cxnId="{1E405705-ED93-4DCE-8C2F-1503090AE6E8}">
      <dgm:prSet/>
      <dgm:spPr/>
      <dgm:t>
        <a:bodyPr/>
        <a:lstStyle/>
        <a:p>
          <a:endParaRPr lang="en-IN"/>
        </a:p>
      </dgm:t>
    </dgm:pt>
    <dgm:pt modelId="{36741572-E7EA-4B4B-8AED-B06C6AF116F8}" type="sibTrans" cxnId="{1E405705-ED93-4DCE-8C2F-1503090AE6E8}">
      <dgm:prSet/>
      <dgm:spPr/>
      <dgm:t>
        <a:bodyPr/>
        <a:lstStyle/>
        <a:p>
          <a:endParaRPr lang="en-IN"/>
        </a:p>
      </dgm:t>
    </dgm:pt>
    <dgm:pt modelId="{FC2EDCFA-0474-423F-A8BC-F801305F6C72}">
      <dgm:prSet phldrT="[Text]" phldr="1"/>
      <dgm:spPr/>
      <dgm:t>
        <a:bodyPr/>
        <a:lstStyle/>
        <a:p>
          <a:endParaRPr lang="en-IN"/>
        </a:p>
      </dgm:t>
    </dgm:pt>
    <dgm:pt modelId="{CA994684-F82E-4749-B934-EC00C93853F4}" type="parTrans" cxnId="{8C196A2C-58C9-4425-9E67-C6C463722292}">
      <dgm:prSet/>
      <dgm:spPr/>
      <dgm:t>
        <a:bodyPr/>
        <a:lstStyle/>
        <a:p>
          <a:endParaRPr lang="en-IN"/>
        </a:p>
      </dgm:t>
    </dgm:pt>
    <dgm:pt modelId="{5F793CC5-9FEC-4B34-9B99-5A683517AB10}" type="sibTrans" cxnId="{8C196A2C-58C9-4425-9E67-C6C463722292}">
      <dgm:prSet/>
      <dgm:spPr/>
      <dgm:t>
        <a:bodyPr/>
        <a:lstStyle/>
        <a:p>
          <a:endParaRPr lang="en-IN"/>
        </a:p>
      </dgm:t>
    </dgm:pt>
    <dgm:pt modelId="{C242D58F-E209-42F1-96CA-948F2E27AB3F}">
      <dgm:prSet phldrT="[Text]" phldr="1"/>
      <dgm:spPr/>
      <dgm:t>
        <a:bodyPr/>
        <a:lstStyle/>
        <a:p>
          <a:endParaRPr lang="en-IN"/>
        </a:p>
      </dgm:t>
    </dgm:pt>
    <dgm:pt modelId="{9056F4E6-F1E3-492C-8D93-1782ABE167C0}" type="parTrans" cxnId="{E946DDFD-BF65-4E1E-ADA8-465747E1A748}">
      <dgm:prSet/>
      <dgm:spPr/>
      <dgm:t>
        <a:bodyPr/>
        <a:lstStyle/>
        <a:p>
          <a:endParaRPr lang="en-IN"/>
        </a:p>
      </dgm:t>
    </dgm:pt>
    <dgm:pt modelId="{AB41FF56-C515-4A68-80A0-FB75261B7CAF}" type="sibTrans" cxnId="{E946DDFD-BF65-4E1E-ADA8-465747E1A748}">
      <dgm:prSet/>
      <dgm:spPr/>
      <dgm:t>
        <a:bodyPr/>
        <a:lstStyle/>
        <a:p>
          <a:endParaRPr lang="en-IN"/>
        </a:p>
      </dgm:t>
    </dgm:pt>
    <dgm:pt modelId="{AFCE6C27-4D37-4236-85D6-9319AD8B4F89}">
      <dgm:prSet phldrT="[Text]" phldr="1"/>
      <dgm:spPr/>
      <dgm:t>
        <a:bodyPr/>
        <a:lstStyle/>
        <a:p>
          <a:endParaRPr lang="en-IN"/>
        </a:p>
      </dgm:t>
    </dgm:pt>
    <dgm:pt modelId="{8E9A0F4A-C5B1-45DA-8781-27A40D57AABE}" type="parTrans" cxnId="{8F3A3939-B50B-47E6-8BE4-E3E2407F0BB6}">
      <dgm:prSet/>
      <dgm:spPr/>
      <dgm:t>
        <a:bodyPr/>
        <a:lstStyle/>
        <a:p>
          <a:endParaRPr lang="en-IN"/>
        </a:p>
      </dgm:t>
    </dgm:pt>
    <dgm:pt modelId="{4A00F4E4-3C96-495F-B7A1-B29711704E26}" type="sibTrans" cxnId="{8F3A3939-B50B-47E6-8BE4-E3E2407F0BB6}">
      <dgm:prSet/>
      <dgm:spPr/>
      <dgm:t>
        <a:bodyPr/>
        <a:lstStyle/>
        <a:p>
          <a:endParaRPr lang="en-IN"/>
        </a:p>
      </dgm:t>
    </dgm:pt>
    <dgm:pt modelId="{33E882C0-6BDC-49D1-84E1-BEDCB6B698A2}">
      <dgm:prSet phldrT="[Text]" phldr="1"/>
      <dgm:spPr/>
      <dgm:t>
        <a:bodyPr/>
        <a:lstStyle/>
        <a:p>
          <a:endParaRPr lang="en-IN"/>
        </a:p>
      </dgm:t>
    </dgm:pt>
    <dgm:pt modelId="{C1E73D53-3846-4433-8408-74CEDEFCB725}" type="parTrans" cxnId="{97A33838-AF5B-46CB-9707-E992ACCE8D3C}">
      <dgm:prSet/>
      <dgm:spPr/>
      <dgm:t>
        <a:bodyPr/>
        <a:lstStyle/>
        <a:p>
          <a:endParaRPr lang="en-IN"/>
        </a:p>
      </dgm:t>
    </dgm:pt>
    <dgm:pt modelId="{6969928D-827F-4ED1-9412-532E5C7E8217}" type="sibTrans" cxnId="{97A33838-AF5B-46CB-9707-E992ACCE8D3C}">
      <dgm:prSet/>
      <dgm:spPr/>
      <dgm:t>
        <a:bodyPr/>
        <a:lstStyle/>
        <a:p>
          <a:endParaRPr lang="en-IN"/>
        </a:p>
      </dgm:t>
    </dgm:pt>
    <dgm:pt modelId="{007DBE10-E8B8-40B4-9C21-B037847A9B6A}" type="pres">
      <dgm:prSet presAssocID="{2EF9BD38-6C3D-43CC-808C-1B52AF398B7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1E317870-D072-4258-AB82-01F4283452A7}" type="pres">
      <dgm:prSet presAssocID="{2EF9BD38-6C3D-43CC-808C-1B52AF398B77}" presName="children" presStyleCnt="0"/>
      <dgm:spPr/>
    </dgm:pt>
    <dgm:pt modelId="{FCE9F0A7-32DC-4037-8D44-A83D1C29D7DE}" type="pres">
      <dgm:prSet presAssocID="{2EF9BD38-6C3D-43CC-808C-1B52AF398B77}" presName="child1group" presStyleCnt="0"/>
      <dgm:spPr/>
    </dgm:pt>
    <dgm:pt modelId="{340AD8E4-8964-481E-8B0F-4BC7E1586BA9}" type="pres">
      <dgm:prSet presAssocID="{2EF9BD38-6C3D-43CC-808C-1B52AF398B77}" presName="child1" presStyleLbl="bgAcc1" presStyleIdx="0" presStyleCnt="4"/>
      <dgm:spPr/>
    </dgm:pt>
    <dgm:pt modelId="{443D8B39-2DEE-4FD2-AEA4-03EA49630EC7}" type="pres">
      <dgm:prSet presAssocID="{2EF9BD38-6C3D-43CC-808C-1B52AF398B77}" presName="child1Text" presStyleLbl="bgAcc1" presStyleIdx="0" presStyleCnt="4">
        <dgm:presLayoutVars>
          <dgm:bulletEnabled val="1"/>
        </dgm:presLayoutVars>
      </dgm:prSet>
      <dgm:spPr/>
    </dgm:pt>
    <dgm:pt modelId="{13930D26-254E-4CC3-9BE0-9C50A0539C92}" type="pres">
      <dgm:prSet presAssocID="{2EF9BD38-6C3D-43CC-808C-1B52AF398B77}" presName="child2group" presStyleCnt="0"/>
      <dgm:spPr/>
    </dgm:pt>
    <dgm:pt modelId="{426D78E8-3831-4AE9-8521-2A55DE4DF1D1}" type="pres">
      <dgm:prSet presAssocID="{2EF9BD38-6C3D-43CC-808C-1B52AF398B77}" presName="child2" presStyleLbl="bgAcc1" presStyleIdx="1" presStyleCnt="4"/>
      <dgm:spPr/>
    </dgm:pt>
    <dgm:pt modelId="{A3DAA587-85E9-4117-8B32-A1B3D3A58EBE}" type="pres">
      <dgm:prSet presAssocID="{2EF9BD38-6C3D-43CC-808C-1B52AF398B77}" presName="child2Text" presStyleLbl="bgAcc1" presStyleIdx="1" presStyleCnt="4">
        <dgm:presLayoutVars>
          <dgm:bulletEnabled val="1"/>
        </dgm:presLayoutVars>
      </dgm:prSet>
      <dgm:spPr/>
    </dgm:pt>
    <dgm:pt modelId="{5A35ED11-F14A-4B7F-8AEA-9F0739050F85}" type="pres">
      <dgm:prSet presAssocID="{2EF9BD38-6C3D-43CC-808C-1B52AF398B77}" presName="child3group" presStyleCnt="0"/>
      <dgm:spPr/>
    </dgm:pt>
    <dgm:pt modelId="{83783BC0-B913-4ED0-AD21-368E099A2BA2}" type="pres">
      <dgm:prSet presAssocID="{2EF9BD38-6C3D-43CC-808C-1B52AF398B77}" presName="child3" presStyleLbl="bgAcc1" presStyleIdx="2" presStyleCnt="4"/>
      <dgm:spPr/>
    </dgm:pt>
    <dgm:pt modelId="{498E9464-E3C3-4012-A79E-A5CD40392A54}" type="pres">
      <dgm:prSet presAssocID="{2EF9BD38-6C3D-43CC-808C-1B52AF398B77}" presName="child3Text" presStyleLbl="bgAcc1" presStyleIdx="2" presStyleCnt="4">
        <dgm:presLayoutVars>
          <dgm:bulletEnabled val="1"/>
        </dgm:presLayoutVars>
      </dgm:prSet>
      <dgm:spPr/>
    </dgm:pt>
    <dgm:pt modelId="{A2627A1A-DB42-4E3F-8134-4E1915CB1E3B}" type="pres">
      <dgm:prSet presAssocID="{2EF9BD38-6C3D-43CC-808C-1B52AF398B77}" presName="child4group" presStyleCnt="0"/>
      <dgm:spPr/>
    </dgm:pt>
    <dgm:pt modelId="{507183A4-2CD1-4F2C-9BE3-5B60D2A31601}" type="pres">
      <dgm:prSet presAssocID="{2EF9BD38-6C3D-43CC-808C-1B52AF398B77}" presName="child4" presStyleLbl="bgAcc1" presStyleIdx="3" presStyleCnt="4"/>
      <dgm:spPr/>
    </dgm:pt>
    <dgm:pt modelId="{C3EB2F98-0566-4957-A1CE-9339E00E2B1C}" type="pres">
      <dgm:prSet presAssocID="{2EF9BD38-6C3D-43CC-808C-1B52AF398B77}" presName="child4Text" presStyleLbl="bgAcc1" presStyleIdx="3" presStyleCnt="4">
        <dgm:presLayoutVars>
          <dgm:bulletEnabled val="1"/>
        </dgm:presLayoutVars>
      </dgm:prSet>
      <dgm:spPr/>
    </dgm:pt>
    <dgm:pt modelId="{10AE5312-215B-4B58-86BD-D496D4A3C1CC}" type="pres">
      <dgm:prSet presAssocID="{2EF9BD38-6C3D-43CC-808C-1B52AF398B77}" presName="childPlaceholder" presStyleCnt="0"/>
      <dgm:spPr/>
    </dgm:pt>
    <dgm:pt modelId="{8CA2A732-5A4A-4E04-BE33-BFD984207EA2}" type="pres">
      <dgm:prSet presAssocID="{2EF9BD38-6C3D-43CC-808C-1B52AF398B77}" presName="circle" presStyleCnt="0"/>
      <dgm:spPr/>
    </dgm:pt>
    <dgm:pt modelId="{681AB3F8-050E-4332-AAC3-B13777E1B2B2}" type="pres">
      <dgm:prSet presAssocID="{2EF9BD38-6C3D-43CC-808C-1B52AF398B77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9D0CBCF3-81A8-441C-B2EA-E3D981E4F25A}" type="pres">
      <dgm:prSet presAssocID="{2EF9BD38-6C3D-43CC-808C-1B52AF398B77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5803F6CA-5B7A-4472-A89D-D0285DFFBBF9}" type="pres">
      <dgm:prSet presAssocID="{2EF9BD38-6C3D-43CC-808C-1B52AF398B77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74B72EFD-7CBE-45F6-A7B4-819F09E21E93}" type="pres">
      <dgm:prSet presAssocID="{2EF9BD38-6C3D-43CC-808C-1B52AF398B77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4BF2D52F-35D4-4444-BA10-3CC3FBBCC6FC}" type="pres">
      <dgm:prSet presAssocID="{2EF9BD38-6C3D-43CC-808C-1B52AF398B77}" presName="quadrantPlaceholder" presStyleCnt="0"/>
      <dgm:spPr/>
    </dgm:pt>
    <dgm:pt modelId="{2AA59581-4D70-4739-AAF4-38805B143F42}" type="pres">
      <dgm:prSet presAssocID="{2EF9BD38-6C3D-43CC-808C-1B52AF398B77}" presName="center1" presStyleLbl="fgShp" presStyleIdx="0" presStyleCnt="2"/>
      <dgm:spPr/>
    </dgm:pt>
    <dgm:pt modelId="{0D934A9E-AC27-4A93-B147-682325B9C4B2}" type="pres">
      <dgm:prSet presAssocID="{2EF9BD38-6C3D-43CC-808C-1B52AF398B77}" presName="center2" presStyleLbl="fgShp" presStyleIdx="1" presStyleCnt="2"/>
      <dgm:spPr/>
    </dgm:pt>
  </dgm:ptLst>
  <dgm:cxnLst>
    <dgm:cxn modelId="{1E405705-ED93-4DCE-8C2F-1503090AE6E8}" srcId="{7795AD82-D94E-4553-9408-4C23E9906F37}" destId="{A8C4ED35-F585-4E87-8A23-EB28B62B53C6}" srcOrd="0" destOrd="0" parTransId="{7CFCC79B-2D05-41DB-A349-4869811E0D48}" sibTransId="{36741572-E7EA-4B4B-8AED-B06C6AF116F8}"/>
    <dgm:cxn modelId="{6063BA06-8D18-4E29-AF7E-F28193F37378}" srcId="{699E043C-91D7-4E73-A60E-DC389A345E81}" destId="{9CD46ED1-7D05-4887-8E5B-5E42311FDCE5}" srcOrd="0" destOrd="0" parTransId="{B1D8540F-D7D4-498A-A267-8842E36BE724}" sibTransId="{735E5993-5F35-4FA8-9D9A-7E15F69FFD2D}"/>
    <dgm:cxn modelId="{2140D60E-C96C-47CE-8C74-C4ADFB98581B}" type="presOf" srcId="{C242D58F-E209-42F1-96CA-948F2E27AB3F}" destId="{498E9464-E3C3-4012-A79E-A5CD40392A54}" srcOrd="1" destOrd="0" presId="urn:microsoft.com/office/officeart/2005/8/layout/cycle4"/>
    <dgm:cxn modelId="{D585F216-DCD0-4716-9A0F-FACA8CC0C624}" type="presOf" srcId="{9CD46ED1-7D05-4887-8E5B-5E42311FDCE5}" destId="{340AD8E4-8964-481E-8B0F-4BC7E1586BA9}" srcOrd="0" destOrd="0" presId="urn:microsoft.com/office/officeart/2005/8/layout/cycle4"/>
    <dgm:cxn modelId="{8C196A2C-58C9-4425-9E67-C6C463722292}" srcId="{2EF9BD38-6C3D-43CC-808C-1B52AF398B77}" destId="{FC2EDCFA-0474-423F-A8BC-F801305F6C72}" srcOrd="2" destOrd="0" parTransId="{CA994684-F82E-4749-B934-EC00C93853F4}" sibTransId="{5F793CC5-9FEC-4B34-9B99-5A683517AB10}"/>
    <dgm:cxn modelId="{4358E933-6948-4F08-8626-4E3226CB79CB}" type="presOf" srcId="{7795AD82-D94E-4553-9408-4C23E9906F37}" destId="{9D0CBCF3-81A8-441C-B2EA-E3D981E4F25A}" srcOrd="0" destOrd="0" presId="urn:microsoft.com/office/officeart/2005/8/layout/cycle4"/>
    <dgm:cxn modelId="{97A33838-AF5B-46CB-9707-E992ACCE8D3C}" srcId="{AFCE6C27-4D37-4236-85D6-9319AD8B4F89}" destId="{33E882C0-6BDC-49D1-84E1-BEDCB6B698A2}" srcOrd="0" destOrd="0" parTransId="{C1E73D53-3846-4433-8408-74CEDEFCB725}" sibTransId="{6969928D-827F-4ED1-9412-532E5C7E8217}"/>
    <dgm:cxn modelId="{8F3A3939-B50B-47E6-8BE4-E3E2407F0BB6}" srcId="{2EF9BD38-6C3D-43CC-808C-1B52AF398B77}" destId="{AFCE6C27-4D37-4236-85D6-9319AD8B4F89}" srcOrd="3" destOrd="0" parTransId="{8E9A0F4A-C5B1-45DA-8781-27A40D57AABE}" sibTransId="{4A00F4E4-3C96-495F-B7A1-B29711704E26}"/>
    <dgm:cxn modelId="{6F47165B-3EE9-4447-9D9E-AA8A98266CD5}" type="presOf" srcId="{33E882C0-6BDC-49D1-84E1-BEDCB6B698A2}" destId="{507183A4-2CD1-4F2C-9BE3-5B60D2A31601}" srcOrd="0" destOrd="0" presId="urn:microsoft.com/office/officeart/2005/8/layout/cycle4"/>
    <dgm:cxn modelId="{B2E7B362-73F1-43FC-9B74-A84FF677BBF7}" type="presOf" srcId="{2EF9BD38-6C3D-43CC-808C-1B52AF398B77}" destId="{007DBE10-E8B8-40B4-9C21-B037847A9B6A}" srcOrd="0" destOrd="0" presId="urn:microsoft.com/office/officeart/2005/8/layout/cycle4"/>
    <dgm:cxn modelId="{445B1B6A-572A-4558-8644-AD62F3C541C2}" type="presOf" srcId="{A8C4ED35-F585-4E87-8A23-EB28B62B53C6}" destId="{A3DAA587-85E9-4117-8B32-A1B3D3A58EBE}" srcOrd="1" destOrd="0" presId="urn:microsoft.com/office/officeart/2005/8/layout/cycle4"/>
    <dgm:cxn modelId="{053D0B4F-CD6E-4566-989B-5CC3FECD0B18}" type="presOf" srcId="{699E043C-91D7-4E73-A60E-DC389A345E81}" destId="{681AB3F8-050E-4332-AAC3-B13777E1B2B2}" srcOrd="0" destOrd="0" presId="urn:microsoft.com/office/officeart/2005/8/layout/cycle4"/>
    <dgm:cxn modelId="{95AC7655-4CC3-486A-B3D7-87C9B2854466}" srcId="{2EF9BD38-6C3D-43CC-808C-1B52AF398B77}" destId="{7795AD82-D94E-4553-9408-4C23E9906F37}" srcOrd="1" destOrd="0" parTransId="{EE2BB4DE-5AF7-4F46-9C3B-B142DD6DE6A2}" sibTransId="{F0790B62-A3DC-4155-A891-BF603E88F40F}"/>
    <dgm:cxn modelId="{9590A37B-C3EC-4D93-A738-7620AC1E02D8}" type="presOf" srcId="{A8C4ED35-F585-4E87-8A23-EB28B62B53C6}" destId="{426D78E8-3831-4AE9-8521-2A55DE4DF1D1}" srcOrd="0" destOrd="0" presId="urn:microsoft.com/office/officeart/2005/8/layout/cycle4"/>
    <dgm:cxn modelId="{70CFB17E-6A3C-448F-AA43-53EB3C9F27D9}" type="presOf" srcId="{C242D58F-E209-42F1-96CA-948F2E27AB3F}" destId="{83783BC0-B913-4ED0-AD21-368E099A2BA2}" srcOrd="0" destOrd="0" presId="urn:microsoft.com/office/officeart/2005/8/layout/cycle4"/>
    <dgm:cxn modelId="{7A8B568A-A2ED-4558-9921-FC2E1484A315}" srcId="{2EF9BD38-6C3D-43CC-808C-1B52AF398B77}" destId="{699E043C-91D7-4E73-A60E-DC389A345E81}" srcOrd="0" destOrd="0" parTransId="{79CAE23F-0BB1-4D72-AD09-72A7CDE0ECBB}" sibTransId="{5740BBB0-6DF4-4B03-AAAD-58094E47797A}"/>
    <dgm:cxn modelId="{71C3DF91-8D8A-4B49-94F7-35D2F4354FC0}" type="presOf" srcId="{9CD46ED1-7D05-4887-8E5B-5E42311FDCE5}" destId="{443D8B39-2DEE-4FD2-AEA4-03EA49630EC7}" srcOrd="1" destOrd="0" presId="urn:microsoft.com/office/officeart/2005/8/layout/cycle4"/>
    <dgm:cxn modelId="{7940099F-4B45-4063-BB0B-8E730864D3CC}" type="presOf" srcId="{33E882C0-6BDC-49D1-84E1-BEDCB6B698A2}" destId="{C3EB2F98-0566-4957-A1CE-9339E00E2B1C}" srcOrd="1" destOrd="0" presId="urn:microsoft.com/office/officeart/2005/8/layout/cycle4"/>
    <dgm:cxn modelId="{4FFA03CA-1755-4DBF-9F25-0F214860B523}" type="presOf" srcId="{FC2EDCFA-0474-423F-A8BC-F801305F6C72}" destId="{5803F6CA-5B7A-4472-A89D-D0285DFFBBF9}" srcOrd="0" destOrd="0" presId="urn:microsoft.com/office/officeart/2005/8/layout/cycle4"/>
    <dgm:cxn modelId="{5FC313E8-064A-4C57-A03D-D77273AEB311}" type="presOf" srcId="{AFCE6C27-4D37-4236-85D6-9319AD8B4F89}" destId="{74B72EFD-7CBE-45F6-A7B4-819F09E21E93}" srcOrd="0" destOrd="0" presId="urn:microsoft.com/office/officeart/2005/8/layout/cycle4"/>
    <dgm:cxn modelId="{E946DDFD-BF65-4E1E-ADA8-465747E1A748}" srcId="{FC2EDCFA-0474-423F-A8BC-F801305F6C72}" destId="{C242D58F-E209-42F1-96CA-948F2E27AB3F}" srcOrd="0" destOrd="0" parTransId="{9056F4E6-F1E3-492C-8D93-1782ABE167C0}" sibTransId="{AB41FF56-C515-4A68-80A0-FB75261B7CAF}"/>
    <dgm:cxn modelId="{4A28F17A-9C0E-423C-9AEB-12D7C65F76F7}" type="presParOf" srcId="{007DBE10-E8B8-40B4-9C21-B037847A9B6A}" destId="{1E317870-D072-4258-AB82-01F4283452A7}" srcOrd="0" destOrd="0" presId="urn:microsoft.com/office/officeart/2005/8/layout/cycle4"/>
    <dgm:cxn modelId="{9A6EC23A-CAEB-46CD-A497-C629E9922AF5}" type="presParOf" srcId="{1E317870-D072-4258-AB82-01F4283452A7}" destId="{FCE9F0A7-32DC-4037-8D44-A83D1C29D7DE}" srcOrd="0" destOrd="0" presId="urn:microsoft.com/office/officeart/2005/8/layout/cycle4"/>
    <dgm:cxn modelId="{895EE447-4F49-411C-8A06-F127CD299392}" type="presParOf" srcId="{FCE9F0A7-32DC-4037-8D44-A83D1C29D7DE}" destId="{340AD8E4-8964-481E-8B0F-4BC7E1586BA9}" srcOrd="0" destOrd="0" presId="urn:microsoft.com/office/officeart/2005/8/layout/cycle4"/>
    <dgm:cxn modelId="{D422D014-1DBF-4C1A-B3D4-B00D623B53D3}" type="presParOf" srcId="{FCE9F0A7-32DC-4037-8D44-A83D1C29D7DE}" destId="{443D8B39-2DEE-4FD2-AEA4-03EA49630EC7}" srcOrd="1" destOrd="0" presId="urn:microsoft.com/office/officeart/2005/8/layout/cycle4"/>
    <dgm:cxn modelId="{4789EF17-0C02-4C22-B284-637F689939F5}" type="presParOf" srcId="{1E317870-D072-4258-AB82-01F4283452A7}" destId="{13930D26-254E-4CC3-9BE0-9C50A0539C92}" srcOrd="1" destOrd="0" presId="urn:microsoft.com/office/officeart/2005/8/layout/cycle4"/>
    <dgm:cxn modelId="{C9F9FF09-3FBF-40D3-867E-E947779C99D0}" type="presParOf" srcId="{13930D26-254E-4CC3-9BE0-9C50A0539C92}" destId="{426D78E8-3831-4AE9-8521-2A55DE4DF1D1}" srcOrd="0" destOrd="0" presId="urn:microsoft.com/office/officeart/2005/8/layout/cycle4"/>
    <dgm:cxn modelId="{B956872D-4177-4CB3-9E68-14C6ADB9EA33}" type="presParOf" srcId="{13930D26-254E-4CC3-9BE0-9C50A0539C92}" destId="{A3DAA587-85E9-4117-8B32-A1B3D3A58EBE}" srcOrd="1" destOrd="0" presId="urn:microsoft.com/office/officeart/2005/8/layout/cycle4"/>
    <dgm:cxn modelId="{46A48417-8708-443C-985C-5F2A4859D59B}" type="presParOf" srcId="{1E317870-D072-4258-AB82-01F4283452A7}" destId="{5A35ED11-F14A-4B7F-8AEA-9F0739050F85}" srcOrd="2" destOrd="0" presId="urn:microsoft.com/office/officeart/2005/8/layout/cycle4"/>
    <dgm:cxn modelId="{52494C2F-2E7B-48EE-8FE5-15D9509C9FD6}" type="presParOf" srcId="{5A35ED11-F14A-4B7F-8AEA-9F0739050F85}" destId="{83783BC0-B913-4ED0-AD21-368E099A2BA2}" srcOrd="0" destOrd="0" presId="urn:microsoft.com/office/officeart/2005/8/layout/cycle4"/>
    <dgm:cxn modelId="{4B89915A-1C6F-4045-ACAB-94E278F0351D}" type="presParOf" srcId="{5A35ED11-F14A-4B7F-8AEA-9F0739050F85}" destId="{498E9464-E3C3-4012-A79E-A5CD40392A54}" srcOrd="1" destOrd="0" presId="urn:microsoft.com/office/officeart/2005/8/layout/cycle4"/>
    <dgm:cxn modelId="{D7FD65E3-A919-46BA-9494-60A9838959E4}" type="presParOf" srcId="{1E317870-D072-4258-AB82-01F4283452A7}" destId="{A2627A1A-DB42-4E3F-8134-4E1915CB1E3B}" srcOrd="3" destOrd="0" presId="urn:microsoft.com/office/officeart/2005/8/layout/cycle4"/>
    <dgm:cxn modelId="{DCD73F18-A723-4C9F-8883-E4DCE0BC3A72}" type="presParOf" srcId="{A2627A1A-DB42-4E3F-8134-4E1915CB1E3B}" destId="{507183A4-2CD1-4F2C-9BE3-5B60D2A31601}" srcOrd="0" destOrd="0" presId="urn:microsoft.com/office/officeart/2005/8/layout/cycle4"/>
    <dgm:cxn modelId="{68474E8A-402E-436F-A0F0-7F95F04F063F}" type="presParOf" srcId="{A2627A1A-DB42-4E3F-8134-4E1915CB1E3B}" destId="{C3EB2F98-0566-4957-A1CE-9339E00E2B1C}" srcOrd="1" destOrd="0" presId="urn:microsoft.com/office/officeart/2005/8/layout/cycle4"/>
    <dgm:cxn modelId="{FB9CFE4D-7524-4E42-880E-844086388D79}" type="presParOf" srcId="{1E317870-D072-4258-AB82-01F4283452A7}" destId="{10AE5312-215B-4B58-86BD-D496D4A3C1CC}" srcOrd="4" destOrd="0" presId="urn:microsoft.com/office/officeart/2005/8/layout/cycle4"/>
    <dgm:cxn modelId="{22AF61CB-8E36-498E-9533-A2DD8BD36EBE}" type="presParOf" srcId="{007DBE10-E8B8-40B4-9C21-B037847A9B6A}" destId="{8CA2A732-5A4A-4E04-BE33-BFD984207EA2}" srcOrd="1" destOrd="0" presId="urn:microsoft.com/office/officeart/2005/8/layout/cycle4"/>
    <dgm:cxn modelId="{7CE899FB-F7D7-493F-B68E-BA0470E08D5E}" type="presParOf" srcId="{8CA2A732-5A4A-4E04-BE33-BFD984207EA2}" destId="{681AB3F8-050E-4332-AAC3-B13777E1B2B2}" srcOrd="0" destOrd="0" presId="urn:microsoft.com/office/officeart/2005/8/layout/cycle4"/>
    <dgm:cxn modelId="{D3DE6FC2-E050-4287-84DF-42BA11A1A16C}" type="presParOf" srcId="{8CA2A732-5A4A-4E04-BE33-BFD984207EA2}" destId="{9D0CBCF3-81A8-441C-B2EA-E3D981E4F25A}" srcOrd="1" destOrd="0" presId="urn:microsoft.com/office/officeart/2005/8/layout/cycle4"/>
    <dgm:cxn modelId="{1357F3EC-D89A-46AD-ADA3-ED338433099F}" type="presParOf" srcId="{8CA2A732-5A4A-4E04-BE33-BFD984207EA2}" destId="{5803F6CA-5B7A-4472-A89D-D0285DFFBBF9}" srcOrd="2" destOrd="0" presId="urn:microsoft.com/office/officeart/2005/8/layout/cycle4"/>
    <dgm:cxn modelId="{AB2F3048-4B01-4B96-9D0A-B651DADAECB0}" type="presParOf" srcId="{8CA2A732-5A4A-4E04-BE33-BFD984207EA2}" destId="{74B72EFD-7CBE-45F6-A7B4-819F09E21E93}" srcOrd="3" destOrd="0" presId="urn:microsoft.com/office/officeart/2005/8/layout/cycle4"/>
    <dgm:cxn modelId="{C1BFFA7D-F6C6-4C64-BB72-853002B99CC3}" type="presParOf" srcId="{8CA2A732-5A4A-4E04-BE33-BFD984207EA2}" destId="{4BF2D52F-35D4-4444-BA10-3CC3FBBCC6FC}" srcOrd="4" destOrd="0" presId="urn:microsoft.com/office/officeart/2005/8/layout/cycle4"/>
    <dgm:cxn modelId="{9A7A0873-C155-4F9D-B6E3-169AAC227271}" type="presParOf" srcId="{007DBE10-E8B8-40B4-9C21-B037847A9B6A}" destId="{2AA59581-4D70-4739-AAF4-38805B143F42}" srcOrd="2" destOrd="0" presId="urn:microsoft.com/office/officeart/2005/8/layout/cycle4"/>
    <dgm:cxn modelId="{6A65C33F-0C34-4C93-9BAE-CEA9978A72C1}" type="presParOf" srcId="{007DBE10-E8B8-40B4-9C21-B037847A9B6A}" destId="{0D934A9E-AC27-4A93-B147-682325B9C4B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2EF9BD38-6C3D-43CC-808C-1B52AF398B77}" type="doc">
      <dgm:prSet loTypeId="urn:microsoft.com/office/officeart/2005/8/layout/cycle4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699E043C-91D7-4E73-A60E-DC389A345E81}">
      <dgm:prSet phldrT="[Text]" phldr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IN"/>
        </a:p>
      </dgm:t>
    </dgm:pt>
    <dgm:pt modelId="{79CAE23F-0BB1-4D72-AD09-72A7CDE0ECBB}" type="parTrans" cxnId="{7A8B568A-A2ED-4558-9921-FC2E1484A315}">
      <dgm:prSet/>
      <dgm:spPr/>
      <dgm:t>
        <a:bodyPr/>
        <a:lstStyle/>
        <a:p>
          <a:endParaRPr lang="en-IN"/>
        </a:p>
      </dgm:t>
    </dgm:pt>
    <dgm:pt modelId="{5740BBB0-6DF4-4B03-AAAD-58094E47797A}" type="sibTrans" cxnId="{7A8B568A-A2ED-4558-9921-FC2E1484A315}">
      <dgm:prSet/>
      <dgm:spPr/>
      <dgm:t>
        <a:bodyPr/>
        <a:lstStyle/>
        <a:p>
          <a:endParaRPr lang="en-IN"/>
        </a:p>
      </dgm:t>
    </dgm:pt>
    <dgm:pt modelId="{9CD46ED1-7D05-4887-8E5B-5E42311FDCE5}">
      <dgm:prSet phldrT="[Text]" phldr="1"/>
      <dgm:spPr/>
      <dgm:t>
        <a:bodyPr/>
        <a:lstStyle/>
        <a:p>
          <a:endParaRPr lang="en-IN"/>
        </a:p>
      </dgm:t>
    </dgm:pt>
    <dgm:pt modelId="{B1D8540F-D7D4-498A-A267-8842E36BE724}" type="parTrans" cxnId="{6063BA06-8D18-4E29-AF7E-F28193F37378}">
      <dgm:prSet/>
      <dgm:spPr/>
      <dgm:t>
        <a:bodyPr/>
        <a:lstStyle/>
        <a:p>
          <a:endParaRPr lang="en-IN"/>
        </a:p>
      </dgm:t>
    </dgm:pt>
    <dgm:pt modelId="{735E5993-5F35-4FA8-9D9A-7E15F69FFD2D}" type="sibTrans" cxnId="{6063BA06-8D18-4E29-AF7E-F28193F37378}">
      <dgm:prSet/>
      <dgm:spPr/>
      <dgm:t>
        <a:bodyPr/>
        <a:lstStyle/>
        <a:p>
          <a:endParaRPr lang="en-IN"/>
        </a:p>
      </dgm:t>
    </dgm:pt>
    <dgm:pt modelId="{7795AD82-D94E-4553-9408-4C23E9906F37}">
      <dgm:prSet phldrT="[Text]" phldr="1"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IN"/>
        </a:p>
      </dgm:t>
    </dgm:pt>
    <dgm:pt modelId="{EE2BB4DE-5AF7-4F46-9C3B-B142DD6DE6A2}" type="parTrans" cxnId="{95AC7655-4CC3-486A-B3D7-87C9B2854466}">
      <dgm:prSet/>
      <dgm:spPr/>
      <dgm:t>
        <a:bodyPr/>
        <a:lstStyle/>
        <a:p>
          <a:endParaRPr lang="en-IN"/>
        </a:p>
      </dgm:t>
    </dgm:pt>
    <dgm:pt modelId="{F0790B62-A3DC-4155-A891-BF603E88F40F}" type="sibTrans" cxnId="{95AC7655-4CC3-486A-B3D7-87C9B2854466}">
      <dgm:prSet/>
      <dgm:spPr/>
      <dgm:t>
        <a:bodyPr/>
        <a:lstStyle/>
        <a:p>
          <a:endParaRPr lang="en-IN"/>
        </a:p>
      </dgm:t>
    </dgm:pt>
    <dgm:pt modelId="{A8C4ED35-F585-4E87-8A23-EB28B62B53C6}">
      <dgm:prSet phldrT="[Text]" phldr="1"/>
      <dgm:spPr/>
      <dgm:t>
        <a:bodyPr/>
        <a:lstStyle/>
        <a:p>
          <a:endParaRPr lang="en-IN"/>
        </a:p>
      </dgm:t>
    </dgm:pt>
    <dgm:pt modelId="{7CFCC79B-2D05-41DB-A349-4869811E0D48}" type="parTrans" cxnId="{1E405705-ED93-4DCE-8C2F-1503090AE6E8}">
      <dgm:prSet/>
      <dgm:spPr/>
      <dgm:t>
        <a:bodyPr/>
        <a:lstStyle/>
        <a:p>
          <a:endParaRPr lang="en-IN"/>
        </a:p>
      </dgm:t>
    </dgm:pt>
    <dgm:pt modelId="{36741572-E7EA-4B4B-8AED-B06C6AF116F8}" type="sibTrans" cxnId="{1E405705-ED93-4DCE-8C2F-1503090AE6E8}">
      <dgm:prSet/>
      <dgm:spPr/>
      <dgm:t>
        <a:bodyPr/>
        <a:lstStyle/>
        <a:p>
          <a:endParaRPr lang="en-IN"/>
        </a:p>
      </dgm:t>
    </dgm:pt>
    <dgm:pt modelId="{FC2EDCFA-0474-423F-A8BC-F801305F6C72}">
      <dgm:prSet phldrT="[Text]" phldr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n-IN"/>
        </a:p>
      </dgm:t>
    </dgm:pt>
    <dgm:pt modelId="{CA994684-F82E-4749-B934-EC00C93853F4}" type="parTrans" cxnId="{8C196A2C-58C9-4425-9E67-C6C463722292}">
      <dgm:prSet/>
      <dgm:spPr/>
      <dgm:t>
        <a:bodyPr/>
        <a:lstStyle/>
        <a:p>
          <a:endParaRPr lang="en-IN"/>
        </a:p>
      </dgm:t>
    </dgm:pt>
    <dgm:pt modelId="{5F793CC5-9FEC-4B34-9B99-5A683517AB10}" type="sibTrans" cxnId="{8C196A2C-58C9-4425-9E67-C6C463722292}">
      <dgm:prSet/>
      <dgm:spPr/>
      <dgm:t>
        <a:bodyPr/>
        <a:lstStyle/>
        <a:p>
          <a:endParaRPr lang="en-IN"/>
        </a:p>
      </dgm:t>
    </dgm:pt>
    <dgm:pt modelId="{C242D58F-E209-42F1-96CA-948F2E27AB3F}">
      <dgm:prSet phldrT="[Text]" phldr="1"/>
      <dgm:spPr/>
      <dgm:t>
        <a:bodyPr/>
        <a:lstStyle/>
        <a:p>
          <a:endParaRPr lang="en-IN"/>
        </a:p>
      </dgm:t>
    </dgm:pt>
    <dgm:pt modelId="{9056F4E6-F1E3-492C-8D93-1782ABE167C0}" type="parTrans" cxnId="{E946DDFD-BF65-4E1E-ADA8-465747E1A748}">
      <dgm:prSet/>
      <dgm:spPr/>
      <dgm:t>
        <a:bodyPr/>
        <a:lstStyle/>
        <a:p>
          <a:endParaRPr lang="en-IN"/>
        </a:p>
      </dgm:t>
    </dgm:pt>
    <dgm:pt modelId="{AB41FF56-C515-4A68-80A0-FB75261B7CAF}" type="sibTrans" cxnId="{E946DDFD-BF65-4E1E-ADA8-465747E1A748}">
      <dgm:prSet/>
      <dgm:spPr/>
      <dgm:t>
        <a:bodyPr/>
        <a:lstStyle/>
        <a:p>
          <a:endParaRPr lang="en-IN"/>
        </a:p>
      </dgm:t>
    </dgm:pt>
    <dgm:pt modelId="{AFCE6C27-4D37-4236-85D6-9319AD8B4F89}">
      <dgm:prSet phldrT="[Text]" phldr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n-IN"/>
        </a:p>
      </dgm:t>
    </dgm:pt>
    <dgm:pt modelId="{8E9A0F4A-C5B1-45DA-8781-27A40D57AABE}" type="parTrans" cxnId="{8F3A3939-B50B-47E6-8BE4-E3E2407F0BB6}">
      <dgm:prSet/>
      <dgm:spPr/>
      <dgm:t>
        <a:bodyPr/>
        <a:lstStyle/>
        <a:p>
          <a:endParaRPr lang="en-IN"/>
        </a:p>
      </dgm:t>
    </dgm:pt>
    <dgm:pt modelId="{4A00F4E4-3C96-495F-B7A1-B29711704E26}" type="sibTrans" cxnId="{8F3A3939-B50B-47E6-8BE4-E3E2407F0BB6}">
      <dgm:prSet/>
      <dgm:spPr/>
      <dgm:t>
        <a:bodyPr/>
        <a:lstStyle/>
        <a:p>
          <a:endParaRPr lang="en-IN"/>
        </a:p>
      </dgm:t>
    </dgm:pt>
    <dgm:pt modelId="{33E882C0-6BDC-49D1-84E1-BEDCB6B698A2}">
      <dgm:prSet phldrT="[Text]" phldr="1"/>
      <dgm:spPr/>
      <dgm:t>
        <a:bodyPr/>
        <a:lstStyle/>
        <a:p>
          <a:endParaRPr lang="en-IN"/>
        </a:p>
      </dgm:t>
    </dgm:pt>
    <dgm:pt modelId="{C1E73D53-3846-4433-8408-74CEDEFCB725}" type="parTrans" cxnId="{97A33838-AF5B-46CB-9707-E992ACCE8D3C}">
      <dgm:prSet/>
      <dgm:spPr/>
      <dgm:t>
        <a:bodyPr/>
        <a:lstStyle/>
        <a:p>
          <a:endParaRPr lang="en-IN"/>
        </a:p>
      </dgm:t>
    </dgm:pt>
    <dgm:pt modelId="{6969928D-827F-4ED1-9412-532E5C7E8217}" type="sibTrans" cxnId="{97A33838-AF5B-46CB-9707-E992ACCE8D3C}">
      <dgm:prSet/>
      <dgm:spPr/>
      <dgm:t>
        <a:bodyPr/>
        <a:lstStyle/>
        <a:p>
          <a:endParaRPr lang="en-IN"/>
        </a:p>
      </dgm:t>
    </dgm:pt>
    <dgm:pt modelId="{007DBE10-E8B8-40B4-9C21-B037847A9B6A}" type="pres">
      <dgm:prSet presAssocID="{2EF9BD38-6C3D-43CC-808C-1B52AF398B7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1E317870-D072-4258-AB82-01F4283452A7}" type="pres">
      <dgm:prSet presAssocID="{2EF9BD38-6C3D-43CC-808C-1B52AF398B77}" presName="children" presStyleCnt="0"/>
      <dgm:spPr/>
    </dgm:pt>
    <dgm:pt modelId="{FCE9F0A7-32DC-4037-8D44-A83D1C29D7DE}" type="pres">
      <dgm:prSet presAssocID="{2EF9BD38-6C3D-43CC-808C-1B52AF398B77}" presName="child1group" presStyleCnt="0"/>
      <dgm:spPr/>
    </dgm:pt>
    <dgm:pt modelId="{340AD8E4-8964-481E-8B0F-4BC7E1586BA9}" type="pres">
      <dgm:prSet presAssocID="{2EF9BD38-6C3D-43CC-808C-1B52AF398B77}" presName="child1" presStyleLbl="bgAcc1" presStyleIdx="0" presStyleCnt="4"/>
      <dgm:spPr/>
    </dgm:pt>
    <dgm:pt modelId="{443D8B39-2DEE-4FD2-AEA4-03EA49630EC7}" type="pres">
      <dgm:prSet presAssocID="{2EF9BD38-6C3D-43CC-808C-1B52AF398B77}" presName="child1Text" presStyleLbl="bgAcc1" presStyleIdx="0" presStyleCnt="4">
        <dgm:presLayoutVars>
          <dgm:bulletEnabled val="1"/>
        </dgm:presLayoutVars>
      </dgm:prSet>
      <dgm:spPr/>
    </dgm:pt>
    <dgm:pt modelId="{13930D26-254E-4CC3-9BE0-9C50A0539C92}" type="pres">
      <dgm:prSet presAssocID="{2EF9BD38-6C3D-43CC-808C-1B52AF398B77}" presName="child2group" presStyleCnt="0"/>
      <dgm:spPr/>
    </dgm:pt>
    <dgm:pt modelId="{426D78E8-3831-4AE9-8521-2A55DE4DF1D1}" type="pres">
      <dgm:prSet presAssocID="{2EF9BD38-6C3D-43CC-808C-1B52AF398B77}" presName="child2" presStyleLbl="bgAcc1" presStyleIdx="1" presStyleCnt="4"/>
      <dgm:spPr/>
    </dgm:pt>
    <dgm:pt modelId="{A3DAA587-85E9-4117-8B32-A1B3D3A58EBE}" type="pres">
      <dgm:prSet presAssocID="{2EF9BD38-6C3D-43CC-808C-1B52AF398B77}" presName="child2Text" presStyleLbl="bgAcc1" presStyleIdx="1" presStyleCnt="4">
        <dgm:presLayoutVars>
          <dgm:bulletEnabled val="1"/>
        </dgm:presLayoutVars>
      </dgm:prSet>
      <dgm:spPr/>
    </dgm:pt>
    <dgm:pt modelId="{5A35ED11-F14A-4B7F-8AEA-9F0739050F85}" type="pres">
      <dgm:prSet presAssocID="{2EF9BD38-6C3D-43CC-808C-1B52AF398B77}" presName="child3group" presStyleCnt="0"/>
      <dgm:spPr/>
    </dgm:pt>
    <dgm:pt modelId="{83783BC0-B913-4ED0-AD21-368E099A2BA2}" type="pres">
      <dgm:prSet presAssocID="{2EF9BD38-6C3D-43CC-808C-1B52AF398B77}" presName="child3" presStyleLbl="bgAcc1" presStyleIdx="2" presStyleCnt="4"/>
      <dgm:spPr/>
    </dgm:pt>
    <dgm:pt modelId="{498E9464-E3C3-4012-A79E-A5CD40392A54}" type="pres">
      <dgm:prSet presAssocID="{2EF9BD38-6C3D-43CC-808C-1B52AF398B77}" presName="child3Text" presStyleLbl="bgAcc1" presStyleIdx="2" presStyleCnt="4">
        <dgm:presLayoutVars>
          <dgm:bulletEnabled val="1"/>
        </dgm:presLayoutVars>
      </dgm:prSet>
      <dgm:spPr/>
    </dgm:pt>
    <dgm:pt modelId="{A2627A1A-DB42-4E3F-8134-4E1915CB1E3B}" type="pres">
      <dgm:prSet presAssocID="{2EF9BD38-6C3D-43CC-808C-1B52AF398B77}" presName="child4group" presStyleCnt="0"/>
      <dgm:spPr/>
    </dgm:pt>
    <dgm:pt modelId="{507183A4-2CD1-4F2C-9BE3-5B60D2A31601}" type="pres">
      <dgm:prSet presAssocID="{2EF9BD38-6C3D-43CC-808C-1B52AF398B77}" presName="child4" presStyleLbl="bgAcc1" presStyleIdx="3" presStyleCnt="4"/>
      <dgm:spPr/>
    </dgm:pt>
    <dgm:pt modelId="{C3EB2F98-0566-4957-A1CE-9339E00E2B1C}" type="pres">
      <dgm:prSet presAssocID="{2EF9BD38-6C3D-43CC-808C-1B52AF398B77}" presName="child4Text" presStyleLbl="bgAcc1" presStyleIdx="3" presStyleCnt="4">
        <dgm:presLayoutVars>
          <dgm:bulletEnabled val="1"/>
        </dgm:presLayoutVars>
      </dgm:prSet>
      <dgm:spPr/>
    </dgm:pt>
    <dgm:pt modelId="{10AE5312-215B-4B58-86BD-D496D4A3C1CC}" type="pres">
      <dgm:prSet presAssocID="{2EF9BD38-6C3D-43CC-808C-1B52AF398B77}" presName="childPlaceholder" presStyleCnt="0"/>
      <dgm:spPr/>
    </dgm:pt>
    <dgm:pt modelId="{8CA2A732-5A4A-4E04-BE33-BFD984207EA2}" type="pres">
      <dgm:prSet presAssocID="{2EF9BD38-6C3D-43CC-808C-1B52AF398B77}" presName="circle" presStyleCnt="0"/>
      <dgm:spPr/>
    </dgm:pt>
    <dgm:pt modelId="{681AB3F8-050E-4332-AAC3-B13777E1B2B2}" type="pres">
      <dgm:prSet presAssocID="{2EF9BD38-6C3D-43CC-808C-1B52AF398B77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9D0CBCF3-81A8-441C-B2EA-E3D981E4F25A}" type="pres">
      <dgm:prSet presAssocID="{2EF9BD38-6C3D-43CC-808C-1B52AF398B77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5803F6CA-5B7A-4472-A89D-D0285DFFBBF9}" type="pres">
      <dgm:prSet presAssocID="{2EF9BD38-6C3D-43CC-808C-1B52AF398B77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74B72EFD-7CBE-45F6-A7B4-819F09E21E93}" type="pres">
      <dgm:prSet presAssocID="{2EF9BD38-6C3D-43CC-808C-1B52AF398B77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4BF2D52F-35D4-4444-BA10-3CC3FBBCC6FC}" type="pres">
      <dgm:prSet presAssocID="{2EF9BD38-6C3D-43CC-808C-1B52AF398B77}" presName="quadrantPlaceholder" presStyleCnt="0"/>
      <dgm:spPr/>
    </dgm:pt>
    <dgm:pt modelId="{2AA59581-4D70-4739-AAF4-38805B143F42}" type="pres">
      <dgm:prSet presAssocID="{2EF9BD38-6C3D-43CC-808C-1B52AF398B77}" presName="center1" presStyleLbl="fgShp" presStyleIdx="0" presStyleCnt="2"/>
      <dgm:spPr/>
    </dgm:pt>
    <dgm:pt modelId="{0D934A9E-AC27-4A93-B147-682325B9C4B2}" type="pres">
      <dgm:prSet presAssocID="{2EF9BD38-6C3D-43CC-808C-1B52AF398B77}" presName="center2" presStyleLbl="fgShp" presStyleIdx="1" presStyleCnt="2"/>
      <dgm:spPr/>
    </dgm:pt>
  </dgm:ptLst>
  <dgm:cxnLst>
    <dgm:cxn modelId="{1E405705-ED93-4DCE-8C2F-1503090AE6E8}" srcId="{7795AD82-D94E-4553-9408-4C23E9906F37}" destId="{A8C4ED35-F585-4E87-8A23-EB28B62B53C6}" srcOrd="0" destOrd="0" parTransId="{7CFCC79B-2D05-41DB-A349-4869811E0D48}" sibTransId="{36741572-E7EA-4B4B-8AED-B06C6AF116F8}"/>
    <dgm:cxn modelId="{6063BA06-8D18-4E29-AF7E-F28193F37378}" srcId="{699E043C-91D7-4E73-A60E-DC389A345E81}" destId="{9CD46ED1-7D05-4887-8E5B-5E42311FDCE5}" srcOrd="0" destOrd="0" parTransId="{B1D8540F-D7D4-498A-A267-8842E36BE724}" sibTransId="{735E5993-5F35-4FA8-9D9A-7E15F69FFD2D}"/>
    <dgm:cxn modelId="{2140D60E-C96C-47CE-8C74-C4ADFB98581B}" type="presOf" srcId="{C242D58F-E209-42F1-96CA-948F2E27AB3F}" destId="{498E9464-E3C3-4012-A79E-A5CD40392A54}" srcOrd="1" destOrd="0" presId="urn:microsoft.com/office/officeart/2005/8/layout/cycle4"/>
    <dgm:cxn modelId="{D585F216-DCD0-4716-9A0F-FACA8CC0C624}" type="presOf" srcId="{9CD46ED1-7D05-4887-8E5B-5E42311FDCE5}" destId="{340AD8E4-8964-481E-8B0F-4BC7E1586BA9}" srcOrd="0" destOrd="0" presId="urn:microsoft.com/office/officeart/2005/8/layout/cycle4"/>
    <dgm:cxn modelId="{8C196A2C-58C9-4425-9E67-C6C463722292}" srcId="{2EF9BD38-6C3D-43CC-808C-1B52AF398B77}" destId="{FC2EDCFA-0474-423F-A8BC-F801305F6C72}" srcOrd="2" destOrd="0" parTransId="{CA994684-F82E-4749-B934-EC00C93853F4}" sibTransId="{5F793CC5-9FEC-4B34-9B99-5A683517AB10}"/>
    <dgm:cxn modelId="{4358E933-6948-4F08-8626-4E3226CB79CB}" type="presOf" srcId="{7795AD82-D94E-4553-9408-4C23E9906F37}" destId="{9D0CBCF3-81A8-441C-B2EA-E3D981E4F25A}" srcOrd="0" destOrd="0" presId="urn:microsoft.com/office/officeart/2005/8/layout/cycle4"/>
    <dgm:cxn modelId="{97A33838-AF5B-46CB-9707-E992ACCE8D3C}" srcId="{AFCE6C27-4D37-4236-85D6-9319AD8B4F89}" destId="{33E882C0-6BDC-49D1-84E1-BEDCB6B698A2}" srcOrd="0" destOrd="0" parTransId="{C1E73D53-3846-4433-8408-74CEDEFCB725}" sibTransId="{6969928D-827F-4ED1-9412-532E5C7E8217}"/>
    <dgm:cxn modelId="{8F3A3939-B50B-47E6-8BE4-E3E2407F0BB6}" srcId="{2EF9BD38-6C3D-43CC-808C-1B52AF398B77}" destId="{AFCE6C27-4D37-4236-85D6-9319AD8B4F89}" srcOrd="3" destOrd="0" parTransId="{8E9A0F4A-C5B1-45DA-8781-27A40D57AABE}" sibTransId="{4A00F4E4-3C96-495F-B7A1-B29711704E26}"/>
    <dgm:cxn modelId="{6F47165B-3EE9-4447-9D9E-AA8A98266CD5}" type="presOf" srcId="{33E882C0-6BDC-49D1-84E1-BEDCB6B698A2}" destId="{507183A4-2CD1-4F2C-9BE3-5B60D2A31601}" srcOrd="0" destOrd="0" presId="urn:microsoft.com/office/officeart/2005/8/layout/cycle4"/>
    <dgm:cxn modelId="{B2E7B362-73F1-43FC-9B74-A84FF677BBF7}" type="presOf" srcId="{2EF9BD38-6C3D-43CC-808C-1B52AF398B77}" destId="{007DBE10-E8B8-40B4-9C21-B037847A9B6A}" srcOrd="0" destOrd="0" presId="urn:microsoft.com/office/officeart/2005/8/layout/cycle4"/>
    <dgm:cxn modelId="{445B1B6A-572A-4558-8644-AD62F3C541C2}" type="presOf" srcId="{A8C4ED35-F585-4E87-8A23-EB28B62B53C6}" destId="{A3DAA587-85E9-4117-8B32-A1B3D3A58EBE}" srcOrd="1" destOrd="0" presId="urn:microsoft.com/office/officeart/2005/8/layout/cycle4"/>
    <dgm:cxn modelId="{053D0B4F-CD6E-4566-989B-5CC3FECD0B18}" type="presOf" srcId="{699E043C-91D7-4E73-A60E-DC389A345E81}" destId="{681AB3F8-050E-4332-AAC3-B13777E1B2B2}" srcOrd="0" destOrd="0" presId="urn:microsoft.com/office/officeart/2005/8/layout/cycle4"/>
    <dgm:cxn modelId="{95AC7655-4CC3-486A-B3D7-87C9B2854466}" srcId="{2EF9BD38-6C3D-43CC-808C-1B52AF398B77}" destId="{7795AD82-D94E-4553-9408-4C23E9906F37}" srcOrd="1" destOrd="0" parTransId="{EE2BB4DE-5AF7-4F46-9C3B-B142DD6DE6A2}" sibTransId="{F0790B62-A3DC-4155-A891-BF603E88F40F}"/>
    <dgm:cxn modelId="{9590A37B-C3EC-4D93-A738-7620AC1E02D8}" type="presOf" srcId="{A8C4ED35-F585-4E87-8A23-EB28B62B53C6}" destId="{426D78E8-3831-4AE9-8521-2A55DE4DF1D1}" srcOrd="0" destOrd="0" presId="urn:microsoft.com/office/officeart/2005/8/layout/cycle4"/>
    <dgm:cxn modelId="{70CFB17E-6A3C-448F-AA43-53EB3C9F27D9}" type="presOf" srcId="{C242D58F-E209-42F1-96CA-948F2E27AB3F}" destId="{83783BC0-B913-4ED0-AD21-368E099A2BA2}" srcOrd="0" destOrd="0" presId="urn:microsoft.com/office/officeart/2005/8/layout/cycle4"/>
    <dgm:cxn modelId="{7A8B568A-A2ED-4558-9921-FC2E1484A315}" srcId="{2EF9BD38-6C3D-43CC-808C-1B52AF398B77}" destId="{699E043C-91D7-4E73-A60E-DC389A345E81}" srcOrd="0" destOrd="0" parTransId="{79CAE23F-0BB1-4D72-AD09-72A7CDE0ECBB}" sibTransId="{5740BBB0-6DF4-4B03-AAAD-58094E47797A}"/>
    <dgm:cxn modelId="{71C3DF91-8D8A-4B49-94F7-35D2F4354FC0}" type="presOf" srcId="{9CD46ED1-7D05-4887-8E5B-5E42311FDCE5}" destId="{443D8B39-2DEE-4FD2-AEA4-03EA49630EC7}" srcOrd="1" destOrd="0" presId="urn:microsoft.com/office/officeart/2005/8/layout/cycle4"/>
    <dgm:cxn modelId="{7940099F-4B45-4063-BB0B-8E730864D3CC}" type="presOf" srcId="{33E882C0-6BDC-49D1-84E1-BEDCB6B698A2}" destId="{C3EB2F98-0566-4957-A1CE-9339E00E2B1C}" srcOrd="1" destOrd="0" presId="urn:microsoft.com/office/officeart/2005/8/layout/cycle4"/>
    <dgm:cxn modelId="{4FFA03CA-1755-4DBF-9F25-0F214860B523}" type="presOf" srcId="{FC2EDCFA-0474-423F-A8BC-F801305F6C72}" destId="{5803F6CA-5B7A-4472-A89D-D0285DFFBBF9}" srcOrd="0" destOrd="0" presId="urn:microsoft.com/office/officeart/2005/8/layout/cycle4"/>
    <dgm:cxn modelId="{5FC313E8-064A-4C57-A03D-D77273AEB311}" type="presOf" srcId="{AFCE6C27-4D37-4236-85D6-9319AD8B4F89}" destId="{74B72EFD-7CBE-45F6-A7B4-819F09E21E93}" srcOrd="0" destOrd="0" presId="urn:microsoft.com/office/officeart/2005/8/layout/cycle4"/>
    <dgm:cxn modelId="{E946DDFD-BF65-4E1E-ADA8-465747E1A748}" srcId="{FC2EDCFA-0474-423F-A8BC-F801305F6C72}" destId="{C242D58F-E209-42F1-96CA-948F2E27AB3F}" srcOrd="0" destOrd="0" parTransId="{9056F4E6-F1E3-492C-8D93-1782ABE167C0}" sibTransId="{AB41FF56-C515-4A68-80A0-FB75261B7CAF}"/>
    <dgm:cxn modelId="{4A28F17A-9C0E-423C-9AEB-12D7C65F76F7}" type="presParOf" srcId="{007DBE10-E8B8-40B4-9C21-B037847A9B6A}" destId="{1E317870-D072-4258-AB82-01F4283452A7}" srcOrd="0" destOrd="0" presId="urn:microsoft.com/office/officeart/2005/8/layout/cycle4"/>
    <dgm:cxn modelId="{9A6EC23A-CAEB-46CD-A497-C629E9922AF5}" type="presParOf" srcId="{1E317870-D072-4258-AB82-01F4283452A7}" destId="{FCE9F0A7-32DC-4037-8D44-A83D1C29D7DE}" srcOrd="0" destOrd="0" presId="urn:microsoft.com/office/officeart/2005/8/layout/cycle4"/>
    <dgm:cxn modelId="{895EE447-4F49-411C-8A06-F127CD299392}" type="presParOf" srcId="{FCE9F0A7-32DC-4037-8D44-A83D1C29D7DE}" destId="{340AD8E4-8964-481E-8B0F-4BC7E1586BA9}" srcOrd="0" destOrd="0" presId="urn:microsoft.com/office/officeart/2005/8/layout/cycle4"/>
    <dgm:cxn modelId="{D422D014-1DBF-4C1A-B3D4-B00D623B53D3}" type="presParOf" srcId="{FCE9F0A7-32DC-4037-8D44-A83D1C29D7DE}" destId="{443D8B39-2DEE-4FD2-AEA4-03EA49630EC7}" srcOrd="1" destOrd="0" presId="urn:microsoft.com/office/officeart/2005/8/layout/cycle4"/>
    <dgm:cxn modelId="{4789EF17-0C02-4C22-B284-637F689939F5}" type="presParOf" srcId="{1E317870-D072-4258-AB82-01F4283452A7}" destId="{13930D26-254E-4CC3-9BE0-9C50A0539C92}" srcOrd="1" destOrd="0" presId="urn:microsoft.com/office/officeart/2005/8/layout/cycle4"/>
    <dgm:cxn modelId="{C9F9FF09-3FBF-40D3-867E-E947779C99D0}" type="presParOf" srcId="{13930D26-254E-4CC3-9BE0-9C50A0539C92}" destId="{426D78E8-3831-4AE9-8521-2A55DE4DF1D1}" srcOrd="0" destOrd="0" presId="urn:microsoft.com/office/officeart/2005/8/layout/cycle4"/>
    <dgm:cxn modelId="{B956872D-4177-4CB3-9E68-14C6ADB9EA33}" type="presParOf" srcId="{13930D26-254E-4CC3-9BE0-9C50A0539C92}" destId="{A3DAA587-85E9-4117-8B32-A1B3D3A58EBE}" srcOrd="1" destOrd="0" presId="urn:microsoft.com/office/officeart/2005/8/layout/cycle4"/>
    <dgm:cxn modelId="{46A48417-8708-443C-985C-5F2A4859D59B}" type="presParOf" srcId="{1E317870-D072-4258-AB82-01F4283452A7}" destId="{5A35ED11-F14A-4B7F-8AEA-9F0739050F85}" srcOrd="2" destOrd="0" presId="urn:microsoft.com/office/officeart/2005/8/layout/cycle4"/>
    <dgm:cxn modelId="{52494C2F-2E7B-48EE-8FE5-15D9509C9FD6}" type="presParOf" srcId="{5A35ED11-F14A-4B7F-8AEA-9F0739050F85}" destId="{83783BC0-B913-4ED0-AD21-368E099A2BA2}" srcOrd="0" destOrd="0" presId="urn:microsoft.com/office/officeart/2005/8/layout/cycle4"/>
    <dgm:cxn modelId="{4B89915A-1C6F-4045-ACAB-94E278F0351D}" type="presParOf" srcId="{5A35ED11-F14A-4B7F-8AEA-9F0739050F85}" destId="{498E9464-E3C3-4012-A79E-A5CD40392A54}" srcOrd="1" destOrd="0" presId="urn:microsoft.com/office/officeart/2005/8/layout/cycle4"/>
    <dgm:cxn modelId="{D7FD65E3-A919-46BA-9494-60A9838959E4}" type="presParOf" srcId="{1E317870-D072-4258-AB82-01F4283452A7}" destId="{A2627A1A-DB42-4E3F-8134-4E1915CB1E3B}" srcOrd="3" destOrd="0" presId="urn:microsoft.com/office/officeart/2005/8/layout/cycle4"/>
    <dgm:cxn modelId="{DCD73F18-A723-4C9F-8883-E4DCE0BC3A72}" type="presParOf" srcId="{A2627A1A-DB42-4E3F-8134-4E1915CB1E3B}" destId="{507183A4-2CD1-4F2C-9BE3-5B60D2A31601}" srcOrd="0" destOrd="0" presId="urn:microsoft.com/office/officeart/2005/8/layout/cycle4"/>
    <dgm:cxn modelId="{68474E8A-402E-436F-A0F0-7F95F04F063F}" type="presParOf" srcId="{A2627A1A-DB42-4E3F-8134-4E1915CB1E3B}" destId="{C3EB2F98-0566-4957-A1CE-9339E00E2B1C}" srcOrd="1" destOrd="0" presId="urn:microsoft.com/office/officeart/2005/8/layout/cycle4"/>
    <dgm:cxn modelId="{FB9CFE4D-7524-4E42-880E-844086388D79}" type="presParOf" srcId="{1E317870-D072-4258-AB82-01F4283452A7}" destId="{10AE5312-215B-4B58-86BD-D496D4A3C1CC}" srcOrd="4" destOrd="0" presId="urn:microsoft.com/office/officeart/2005/8/layout/cycle4"/>
    <dgm:cxn modelId="{22AF61CB-8E36-498E-9533-A2DD8BD36EBE}" type="presParOf" srcId="{007DBE10-E8B8-40B4-9C21-B037847A9B6A}" destId="{8CA2A732-5A4A-4E04-BE33-BFD984207EA2}" srcOrd="1" destOrd="0" presId="urn:microsoft.com/office/officeart/2005/8/layout/cycle4"/>
    <dgm:cxn modelId="{7CE899FB-F7D7-493F-B68E-BA0470E08D5E}" type="presParOf" srcId="{8CA2A732-5A4A-4E04-BE33-BFD984207EA2}" destId="{681AB3F8-050E-4332-AAC3-B13777E1B2B2}" srcOrd="0" destOrd="0" presId="urn:microsoft.com/office/officeart/2005/8/layout/cycle4"/>
    <dgm:cxn modelId="{D3DE6FC2-E050-4287-84DF-42BA11A1A16C}" type="presParOf" srcId="{8CA2A732-5A4A-4E04-BE33-BFD984207EA2}" destId="{9D0CBCF3-81A8-441C-B2EA-E3D981E4F25A}" srcOrd="1" destOrd="0" presId="urn:microsoft.com/office/officeart/2005/8/layout/cycle4"/>
    <dgm:cxn modelId="{1357F3EC-D89A-46AD-ADA3-ED338433099F}" type="presParOf" srcId="{8CA2A732-5A4A-4E04-BE33-BFD984207EA2}" destId="{5803F6CA-5B7A-4472-A89D-D0285DFFBBF9}" srcOrd="2" destOrd="0" presId="urn:microsoft.com/office/officeart/2005/8/layout/cycle4"/>
    <dgm:cxn modelId="{AB2F3048-4B01-4B96-9D0A-B651DADAECB0}" type="presParOf" srcId="{8CA2A732-5A4A-4E04-BE33-BFD984207EA2}" destId="{74B72EFD-7CBE-45F6-A7B4-819F09E21E93}" srcOrd="3" destOrd="0" presId="urn:microsoft.com/office/officeart/2005/8/layout/cycle4"/>
    <dgm:cxn modelId="{C1BFFA7D-F6C6-4C64-BB72-853002B99CC3}" type="presParOf" srcId="{8CA2A732-5A4A-4E04-BE33-BFD984207EA2}" destId="{4BF2D52F-35D4-4444-BA10-3CC3FBBCC6FC}" srcOrd="4" destOrd="0" presId="urn:microsoft.com/office/officeart/2005/8/layout/cycle4"/>
    <dgm:cxn modelId="{9A7A0873-C155-4F9D-B6E3-169AAC227271}" type="presParOf" srcId="{007DBE10-E8B8-40B4-9C21-B037847A9B6A}" destId="{2AA59581-4D70-4739-AAF4-38805B143F42}" srcOrd="2" destOrd="0" presId="urn:microsoft.com/office/officeart/2005/8/layout/cycle4"/>
    <dgm:cxn modelId="{6A65C33F-0C34-4C93-9BAE-CEA9978A72C1}" type="presParOf" srcId="{007DBE10-E8B8-40B4-9C21-B037847A9B6A}" destId="{0D934A9E-AC27-4A93-B147-682325B9C4B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9FEAD6AC-7C68-47ED-8028-A44FD58E86C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IN"/>
        </a:p>
      </dgm:t>
    </dgm:pt>
    <dgm:pt modelId="{5F063468-F71B-4014-9361-B16320C5F44B}">
      <dgm:prSet phldrT="[Text]" phldr="1" custT="1"/>
      <dgm:spPr/>
      <dgm:t>
        <a:bodyPr/>
        <a:lstStyle/>
        <a:p>
          <a:endParaRPr lang="en-IN" sz="1200"/>
        </a:p>
      </dgm:t>
    </dgm:pt>
    <dgm:pt modelId="{5B292575-9963-4E57-80DA-A867F8CF75AF}" type="parTrans" cxnId="{33AF9818-009F-45E6-92A3-AB7C83CBAEF3}">
      <dgm:prSet/>
      <dgm:spPr/>
      <dgm:t>
        <a:bodyPr/>
        <a:lstStyle/>
        <a:p>
          <a:endParaRPr lang="en-IN" sz="1200"/>
        </a:p>
      </dgm:t>
    </dgm:pt>
    <dgm:pt modelId="{E5FB91C9-615F-412A-9303-405F430632E8}" type="sibTrans" cxnId="{33AF9818-009F-45E6-92A3-AB7C83CBAEF3}">
      <dgm:prSet/>
      <dgm:spPr/>
      <dgm:t>
        <a:bodyPr/>
        <a:lstStyle/>
        <a:p>
          <a:endParaRPr lang="en-IN" sz="1200"/>
        </a:p>
      </dgm:t>
    </dgm:pt>
    <dgm:pt modelId="{EF4A7B76-17F5-4EE7-8E00-5EB066E1C186}">
      <dgm:prSet phldrT="[Text]" phldr="1" custT="1"/>
      <dgm:spPr/>
      <dgm:t>
        <a:bodyPr/>
        <a:lstStyle/>
        <a:p>
          <a:endParaRPr lang="en-IN" sz="1200"/>
        </a:p>
      </dgm:t>
    </dgm:pt>
    <dgm:pt modelId="{03B0F03E-E058-4B0D-A816-B1350ED306C3}" type="parTrans" cxnId="{6D8576E4-FC7D-49CE-87EA-430477CF7899}">
      <dgm:prSet/>
      <dgm:spPr/>
      <dgm:t>
        <a:bodyPr/>
        <a:lstStyle/>
        <a:p>
          <a:endParaRPr lang="en-IN" sz="1200"/>
        </a:p>
      </dgm:t>
    </dgm:pt>
    <dgm:pt modelId="{38F154AB-2F81-411F-B65F-D3A3661B1B41}" type="sibTrans" cxnId="{6D8576E4-FC7D-49CE-87EA-430477CF7899}">
      <dgm:prSet/>
      <dgm:spPr/>
      <dgm:t>
        <a:bodyPr/>
        <a:lstStyle/>
        <a:p>
          <a:endParaRPr lang="en-IN" sz="1200"/>
        </a:p>
      </dgm:t>
    </dgm:pt>
    <dgm:pt modelId="{00CAE443-2E36-4A2E-BC9A-50134BF7ADBE}">
      <dgm:prSet phldrT="[Text]" phldr="1" custT="1"/>
      <dgm:spPr/>
      <dgm:t>
        <a:bodyPr/>
        <a:lstStyle/>
        <a:p>
          <a:endParaRPr lang="en-IN" sz="1200"/>
        </a:p>
      </dgm:t>
    </dgm:pt>
    <dgm:pt modelId="{E3E05AF5-4E7E-4804-B6D3-C6CBCA1FF067}" type="parTrans" cxnId="{8CD13942-4AD1-40CB-8AC3-781B59DA97F5}">
      <dgm:prSet/>
      <dgm:spPr/>
      <dgm:t>
        <a:bodyPr/>
        <a:lstStyle/>
        <a:p>
          <a:endParaRPr lang="en-IN" sz="1200"/>
        </a:p>
      </dgm:t>
    </dgm:pt>
    <dgm:pt modelId="{C1F5202E-0018-4C2F-84C8-A5ED6D42BDD7}" type="sibTrans" cxnId="{8CD13942-4AD1-40CB-8AC3-781B59DA97F5}">
      <dgm:prSet/>
      <dgm:spPr/>
      <dgm:t>
        <a:bodyPr/>
        <a:lstStyle/>
        <a:p>
          <a:endParaRPr lang="en-IN" sz="1200"/>
        </a:p>
      </dgm:t>
    </dgm:pt>
    <dgm:pt modelId="{3D60D48B-125B-47F8-BACA-743A100F12A5}">
      <dgm:prSet phldrT="[Text]" phldr="1" custT="1"/>
      <dgm:spPr/>
      <dgm:t>
        <a:bodyPr/>
        <a:lstStyle/>
        <a:p>
          <a:endParaRPr lang="en-IN" sz="1200"/>
        </a:p>
      </dgm:t>
    </dgm:pt>
    <dgm:pt modelId="{1D0CC577-5999-4F30-9043-9D62C10024CF}" type="parTrans" cxnId="{D71EFADD-E2FF-4C81-8E49-2353107CB20B}">
      <dgm:prSet/>
      <dgm:spPr/>
      <dgm:t>
        <a:bodyPr/>
        <a:lstStyle/>
        <a:p>
          <a:endParaRPr lang="en-IN" sz="1200"/>
        </a:p>
      </dgm:t>
    </dgm:pt>
    <dgm:pt modelId="{EAF33E39-4C92-43F1-82B4-62913DF8F952}" type="sibTrans" cxnId="{D71EFADD-E2FF-4C81-8E49-2353107CB20B}">
      <dgm:prSet/>
      <dgm:spPr/>
      <dgm:t>
        <a:bodyPr/>
        <a:lstStyle/>
        <a:p>
          <a:endParaRPr lang="en-IN" sz="1200"/>
        </a:p>
      </dgm:t>
    </dgm:pt>
    <dgm:pt modelId="{794C4437-62BE-47CE-A5AB-3539F750F2D0}">
      <dgm:prSet phldrT="[Text]" phldr="1" custT="1"/>
      <dgm:spPr/>
      <dgm:t>
        <a:bodyPr/>
        <a:lstStyle/>
        <a:p>
          <a:endParaRPr lang="en-IN" sz="1200"/>
        </a:p>
      </dgm:t>
    </dgm:pt>
    <dgm:pt modelId="{50B91538-3373-46EE-9CD8-C99C74CE3CF1}" type="parTrans" cxnId="{A5F0274F-BDCF-4FEC-9064-979B324270A5}">
      <dgm:prSet/>
      <dgm:spPr/>
      <dgm:t>
        <a:bodyPr/>
        <a:lstStyle/>
        <a:p>
          <a:endParaRPr lang="en-IN" sz="1200"/>
        </a:p>
      </dgm:t>
    </dgm:pt>
    <dgm:pt modelId="{E0DC93F5-5D39-4104-98FD-E2607DB6F791}" type="sibTrans" cxnId="{A5F0274F-BDCF-4FEC-9064-979B324270A5}">
      <dgm:prSet/>
      <dgm:spPr/>
      <dgm:t>
        <a:bodyPr/>
        <a:lstStyle/>
        <a:p>
          <a:endParaRPr lang="en-IN" sz="1200"/>
        </a:p>
      </dgm:t>
    </dgm:pt>
    <dgm:pt modelId="{062DC1C2-4E22-4086-BDE6-81A7D1A13EED}">
      <dgm:prSet phldrT="[Text]" phldr="1" custT="1"/>
      <dgm:spPr/>
      <dgm:t>
        <a:bodyPr/>
        <a:lstStyle/>
        <a:p>
          <a:endParaRPr lang="en-IN" sz="1200"/>
        </a:p>
      </dgm:t>
    </dgm:pt>
    <dgm:pt modelId="{8D57BB48-FF15-4366-BE56-69C14824BE4A}" type="parTrans" cxnId="{F83EDFF3-458D-479C-AA11-179A06424189}">
      <dgm:prSet/>
      <dgm:spPr/>
      <dgm:t>
        <a:bodyPr/>
        <a:lstStyle/>
        <a:p>
          <a:endParaRPr lang="en-IN" sz="1200"/>
        </a:p>
      </dgm:t>
    </dgm:pt>
    <dgm:pt modelId="{D0D645EF-1576-4AB6-B002-56A6ABC576D1}" type="sibTrans" cxnId="{F83EDFF3-458D-479C-AA11-179A06424189}">
      <dgm:prSet/>
      <dgm:spPr/>
      <dgm:t>
        <a:bodyPr/>
        <a:lstStyle/>
        <a:p>
          <a:endParaRPr lang="en-IN" sz="1200"/>
        </a:p>
      </dgm:t>
    </dgm:pt>
    <dgm:pt modelId="{60C6AAB2-164A-4642-9FDD-F828DA2FB1A3}">
      <dgm:prSet phldrT="[Text]" phldr="1" custT="1"/>
      <dgm:spPr/>
      <dgm:t>
        <a:bodyPr/>
        <a:lstStyle/>
        <a:p>
          <a:endParaRPr lang="en-IN" sz="1200"/>
        </a:p>
      </dgm:t>
    </dgm:pt>
    <dgm:pt modelId="{F6B92803-2792-495E-A29D-317674379BA0}" type="parTrans" cxnId="{CA07FD69-AC4F-44DC-A63A-6D09355AC290}">
      <dgm:prSet/>
      <dgm:spPr/>
      <dgm:t>
        <a:bodyPr/>
        <a:lstStyle/>
        <a:p>
          <a:endParaRPr lang="en-IN" sz="1200"/>
        </a:p>
      </dgm:t>
    </dgm:pt>
    <dgm:pt modelId="{287EAE43-8F0D-4749-A68D-B5C92C4A6B62}" type="sibTrans" cxnId="{CA07FD69-AC4F-44DC-A63A-6D09355AC290}">
      <dgm:prSet/>
      <dgm:spPr/>
      <dgm:t>
        <a:bodyPr/>
        <a:lstStyle/>
        <a:p>
          <a:endParaRPr lang="en-IN" sz="1200"/>
        </a:p>
      </dgm:t>
    </dgm:pt>
    <dgm:pt modelId="{1C773E44-7A55-4E73-99A9-4E644ED8AF74}">
      <dgm:prSet phldrT="[Text]" phldr="1" custT="1"/>
      <dgm:spPr/>
      <dgm:t>
        <a:bodyPr/>
        <a:lstStyle/>
        <a:p>
          <a:endParaRPr lang="en-IN" sz="1200"/>
        </a:p>
      </dgm:t>
    </dgm:pt>
    <dgm:pt modelId="{BF2C654F-3BBE-4A2E-9A21-527DF43190C1}" type="parTrans" cxnId="{8F5C27FC-4A92-484F-9B0D-3C3767852068}">
      <dgm:prSet/>
      <dgm:spPr/>
      <dgm:t>
        <a:bodyPr/>
        <a:lstStyle/>
        <a:p>
          <a:endParaRPr lang="en-IN" sz="1200"/>
        </a:p>
      </dgm:t>
    </dgm:pt>
    <dgm:pt modelId="{46B663BF-30DB-4149-A571-76E7CBA64DE6}" type="sibTrans" cxnId="{8F5C27FC-4A92-484F-9B0D-3C3767852068}">
      <dgm:prSet/>
      <dgm:spPr/>
      <dgm:t>
        <a:bodyPr/>
        <a:lstStyle/>
        <a:p>
          <a:endParaRPr lang="en-IN" sz="1200"/>
        </a:p>
      </dgm:t>
    </dgm:pt>
    <dgm:pt modelId="{ED3D2767-944D-4956-B793-2683EB8F8689}">
      <dgm:prSet phldrT="[Text]" phldr="1" custT="1"/>
      <dgm:spPr/>
      <dgm:t>
        <a:bodyPr/>
        <a:lstStyle/>
        <a:p>
          <a:endParaRPr lang="en-IN" sz="1200"/>
        </a:p>
      </dgm:t>
    </dgm:pt>
    <dgm:pt modelId="{4BD80799-1406-4C8F-BD8A-DEED4006753E}" type="parTrans" cxnId="{01AC5672-95A9-41BF-B373-A22AC3B56EBB}">
      <dgm:prSet/>
      <dgm:spPr/>
      <dgm:t>
        <a:bodyPr/>
        <a:lstStyle/>
        <a:p>
          <a:endParaRPr lang="en-IN" sz="1200"/>
        </a:p>
      </dgm:t>
    </dgm:pt>
    <dgm:pt modelId="{5DD9CD46-DF39-4D70-BEB9-8C10F7183587}" type="sibTrans" cxnId="{01AC5672-95A9-41BF-B373-A22AC3B56EBB}">
      <dgm:prSet/>
      <dgm:spPr/>
      <dgm:t>
        <a:bodyPr/>
        <a:lstStyle/>
        <a:p>
          <a:endParaRPr lang="en-IN" sz="1200"/>
        </a:p>
      </dgm:t>
    </dgm:pt>
    <dgm:pt modelId="{73CF3491-B6E6-49F0-8C0C-7CB609D9A57D}" type="pres">
      <dgm:prSet presAssocID="{9FEAD6AC-7C68-47ED-8028-A44FD58E86CE}" presName="linearFlow" presStyleCnt="0">
        <dgm:presLayoutVars>
          <dgm:dir/>
          <dgm:animLvl val="lvl"/>
          <dgm:resizeHandles val="exact"/>
        </dgm:presLayoutVars>
      </dgm:prSet>
      <dgm:spPr/>
    </dgm:pt>
    <dgm:pt modelId="{E2346805-196E-4758-8771-5C29892AD5E1}" type="pres">
      <dgm:prSet presAssocID="{5F063468-F71B-4014-9361-B16320C5F44B}" presName="composite" presStyleCnt="0"/>
      <dgm:spPr/>
    </dgm:pt>
    <dgm:pt modelId="{4551243C-ADEC-44E9-B024-19E723230787}" type="pres">
      <dgm:prSet presAssocID="{5F063468-F71B-4014-9361-B16320C5F44B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362D62F9-05C5-4926-B6D1-C23AAA9CCAD5}" type="pres">
      <dgm:prSet presAssocID="{5F063468-F71B-4014-9361-B16320C5F44B}" presName="descendantText" presStyleLbl="alignAcc1" presStyleIdx="0" presStyleCnt="3">
        <dgm:presLayoutVars>
          <dgm:bulletEnabled val="1"/>
        </dgm:presLayoutVars>
      </dgm:prSet>
      <dgm:spPr/>
    </dgm:pt>
    <dgm:pt modelId="{FE3963B7-C300-4D35-A899-0BA24E7197DB}" type="pres">
      <dgm:prSet presAssocID="{E5FB91C9-615F-412A-9303-405F430632E8}" presName="sp" presStyleCnt="0"/>
      <dgm:spPr/>
    </dgm:pt>
    <dgm:pt modelId="{BA7B556C-FE69-470A-ADF7-EC8078206A09}" type="pres">
      <dgm:prSet presAssocID="{3D60D48B-125B-47F8-BACA-743A100F12A5}" presName="composite" presStyleCnt="0"/>
      <dgm:spPr/>
    </dgm:pt>
    <dgm:pt modelId="{9949AF25-2803-42F5-93B3-4B2D59FBAF64}" type="pres">
      <dgm:prSet presAssocID="{3D60D48B-125B-47F8-BACA-743A100F12A5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CC724405-8326-4B56-8F99-992A3E3BEEBE}" type="pres">
      <dgm:prSet presAssocID="{3D60D48B-125B-47F8-BACA-743A100F12A5}" presName="descendantText" presStyleLbl="alignAcc1" presStyleIdx="1" presStyleCnt="3">
        <dgm:presLayoutVars>
          <dgm:bulletEnabled val="1"/>
        </dgm:presLayoutVars>
      </dgm:prSet>
      <dgm:spPr/>
    </dgm:pt>
    <dgm:pt modelId="{91EA3BB1-1A02-4235-BD42-B77A9304A7A9}" type="pres">
      <dgm:prSet presAssocID="{EAF33E39-4C92-43F1-82B4-62913DF8F952}" presName="sp" presStyleCnt="0"/>
      <dgm:spPr/>
    </dgm:pt>
    <dgm:pt modelId="{0BBE6C8E-1BBC-4050-AC4E-45E40E18C11E}" type="pres">
      <dgm:prSet presAssocID="{60C6AAB2-164A-4642-9FDD-F828DA2FB1A3}" presName="composite" presStyleCnt="0"/>
      <dgm:spPr/>
    </dgm:pt>
    <dgm:pt modelId="{1BD4C566-B078-4E02-A69A-1C5F6E39201A}" type="pres">
      <dgm:prSet presAssocID="{60C6AAB2-164A-4642-9FDD-F828DA2FB1A3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B8D681CC-3AA5-4CC3-A514-D3B22ED52A5D}" type="pres">
      <dgm:prSet presAssocID="{60C6AAB2-164A-4642-9FDD-F828DA2FB1A3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56288C03-B384-40D2-9253-6B8C94D70491}" type="presOf" srcId="{1C773E44-7A55-4E73-99A9-4E644ED8AF74}" destId="{B8D681CC-3AA5-4CC3-A514-D3B22ED52A5D}" srcOrd="0" destOrd="0" presId="urn:microsoft.com/office/officeart/2005/8/layout/chevron2"/>
    <dgm:cxn modelId="{BA839513-1D89-41E6-98A1-264D09BE851D}" type="presOf" srcId="{794C4437-62BE-47CE-A5AB-3539F750F2D0}" destId="{CC724405-8326-4B56-8F99-992A3E3BEEBE}" srcOrd="0" destOrd="0" presId="urn:microsoft.com/office/officeart/2005/8/layout/chevron2"/>
    <dgm:cxn modelId="{33AF9818-009F-45E6-92A3-AB7C83CBAEF3}" srcId="{9FEAD6AC-7C68-47ED-8028-A44FD58E86CE}" destId="{5F063468-F71B-4014-9361-B16320C5F44B}" srcOrd="0" destOrd="0" parTransId="{5B292575-9963-4E57-80DA-A867F8CF75AF}" sibTransId="{E5FB91C9-615F-412A-9303-405F430632E8}"/>
    <dgm:cxn modelId="{8CD13942-4AD1-40CB-8AC3-781B59DA97F5}" srcId="{5F063468-F71B-4014-9361-B16320C5F44B}" destId="{00CAE443-2E36-4A2E-BC9A-50134BF7ADBE}" srcOrd="1" destOrd="0" parTransId="{E3E05AF5-4E7E-4804-B6D3-C6CBCA1FF067}" sibTransId="{C1F5202E-0018-4C2F-84C8-A5ED6D42BDD7}"/>
    <dgm:cxn modelId="{CA07FD69-AC4F-44DC-A63A-6D09355AC290}" srcId="{9FEAD6AC-7C68-47ED-8028-A44FD58E86CE}" destId="{60C6AAB2-164A-4642-9FDD-F828DA2FB1A3}" srcOrd="2" destOrd="0" parTransId="{F6B92803-2792-495E-A29D-317674379BA0}" sibTransId="{287EAE43-8F0D-4749-A68D-B5C92C4A6B62}"/>
    <dgm:cxn modelId="{3479A04E-F96D-4F9B-9BE1-DE3E0D45B0C5}" type="presOf" srcId="{60C6AAB2-164A-4642-9FDD-F828DA2FB1A3}" destId="{1BD4C566-B078-4E02-A69A-1C5F6E39201A}" srcOrd="0" destOrd="0" presId="urn:microsoft.com/office/officeart/2005/8/layout/chevron2"/>
    <dgm:cxn modelId="{A5F0274F-BDCF-4FEC-9064-979B324270A5}" srcId="{3D60D48B-125B-47F8-BACA-743A100F12A5}" destId="{794C4437-62BE-47CE-A5AB-3539F750F2D0}" srcOrd="0" destOrd="0" parTransId="{50B91538-3373-46EE-9CD8-C99C74CE3CF1}" sibTransId="{E0DC93F5-5D39-4104-98FD-E2607DB6F791}"/>
    <dgm:cxn modelId="{01AC5672-95A9-41BF-B373-A22AC3B56EBB}" srcId="{60C6AAB2-164A-4642-9FDD-F828DA2FB1A3}" destId="{ED3D2767-944D-4956-B793-2683EB8F8689}" srcOrd="1" destOrd="0" parTransId="{4BD80799-1406-4C8F-BD8A-DEED4006753E}" sibTransId="{5DD9CD46-DF39-4D70-BEB9-8C10F7183587}"/>
    <dgm:cxn modelId="{0414AB74-1FF0-458C-8DC3-C396FEE561DA}" type="presOf" srcId="{5F063468-F71B-4014-9361-B16320C5F44B}" destId="{4551243C-ADEC-44E9-B024-19E723230787}" srcOrd="0" destOrd="0" presId="urn:microsoft.com/office/officeart/2005/8/layout/chevron2"/>
    <dgm:cxn modelId="{7621BD86-CE82-4D5F-BBC4-23F8F0F8E4AC}" type="presOf" srcId="{EF4A7B76-17F5-4EE7-8E00-5EB066E1C186}" destId="{362D62F9-05C5-4926-B6D1-C23AAA9CCAD5}" srcOrd="0" destOrd="0" presId="urn:microsoft.com/office/officeart/2005/8/layout/chevron2"/>
    <dgm:cxn modelId="{2DF7D596-9152-4BC7-AE0D-F1A01D6E9105}" type="presOf" srcId="{062DC1C2-4E22-4086-BDE6-81A7D1A13EED}" destId="{CC724405-8326-4B56-8F99-992A3E3BEEBE}" srcOrd="0" destOrd="1" presId="urn:microsoft.com/office/officeart/2005/8/layout/chevron2"/>
    <dgm:cxn modelId="{719055BA-430F-4632-AFFA-50B5914D36F9}" type="presOf" srcId="{9FEAD6AC-7C68-47ED-8028-A44FD58E86CE}" destId="{73CF3491-B6E6-49F0-8C0C-7CB609D9A57D}" srcOrd="0" destOrd="0" presId="urn:microsoft.com/office/officeart/2005/8/layout/chevron2"/>
    <dgm:cxn modelId="{D71EFADD-E2FF-4C81-8E49-2353107CB20B}" srcId="{9FEAD6AC-7C68-47ED-8028-A44FD58E86CE}" destId="{3D60D48B-125B-47F8-BACA-743A100F12A5}" srcOrd="1" destOrd="0" parTransId="{1D0CC577-5999-4F30-9043-9D62C10024CF}" sibTransId="{EAF33E39-4C92-43F1-82B4-62913DF8F952}"/>
    <dgm:cxn modelId="{6D8576E4-FC7D-49CE-87EA-430477CF7899}" srcId="{5F063468-F71B-4014-9361-B16320C5F44B}" destId="{EF4A7B76-17F5-4EE7-8E00-5EB066E1C186}" srcOrd="0" destOrd="0" parTransId="{03B0F03E-E058-4B0D-A816-B1350ED306C3}" sibTransId="{38F154AB-2F81-411F-B65F-D3A3661B1B41}"/>
    <dgm:cxn modelId="{A4F66DE5-BFEA-4C00-9E43-D3A3A6C7AC7C}" type="presOf" srcId="{3D60D48B-125B-47F8-BACA-743A100F12A5}" destId="{9949AF25-2803-42F5-93B3-4B2D59FBAF64}" srcOrd="0" destOrd="0" presId="urn:microsoft.com/office/officeart/2005/8/layout/chevron2"/>
    <dgm:cxn modelId="{DAD84CEA-6D02-40E6-829B-1D3A444659A9}" type="presOf" srcId="{ED3D2767-944D-4956-B793-2683EB8F8689}" destId="{B8D681CC-3AA5-4CC3-A514-D3B22ED52A5D}" srcOrd="0" destOrd="1" presId="urn:microsoft.com/office/officeart/2005/8/layout/chevron2"/>
    <dgm:cxn modelId="{DD06E0EF-8F6E-49F5-8BCD-6ADDF63030F7}" type="presOf" srcId="{00CAE443-2E36-4A2E-BC9A-50134BF7ADBE}" destId="{362D62F9-05C5-4926-B6D1-C23AAA9CCAD5}" srcOrd="0" destOrd="1" presId="urn:microsoft.com/office/officeart/2005/8/layout/chevron2"/>
    <dgm:cxn modelId="{F83EDFF3-458D-479C-AA11-179A06424189}" srcId="{3D60D48B-125B-47F8-BACA-743A100F12A5}" destId="{062DC1C2-4E22-4086-BDE6-81A7D1A13EED}" srcOrd="1" destOrd="0" parTransId="{8D57BB48-FF15-4366-BE56-69C14824BE4A}" sibTransId="{D0D645EF-1576-4AB6-B002-56A6ABC576D1}"/>
    <dgm:cxn modelId="{8F5C27FC-4A92-484F-9B0D-3C3767852068}" srcId="{60C6AAB2-164A-4642-9FDD-F828DA2FB1A3}" destId="{1C773E44-7A55-4E73-99A9-4E644ED8AF74}" srcOrd="0" destOrd="0" parTransId="{BF2C654F-3BBE-4A2E-9A21-527DF43190C1}" sibTransId="{46B663BF-30DB-4149-A571-76E7CBA64DE6}"/>
    <dgm:cxn modelId="{61B79174-F16D-42CB-B1FE-F8C3953F18E8}" type="presParOf" srcId="{73CF3491-B6E6-49F0-8C0C-7CB609D9A57D}" destId="{E2346805-196E-4758-8771-5C29892AD5E1}" srcOrd="0" destOrd="0" presId="urn:microsoft.com/office/officeart/2005/8/layout/chevron2"/>
    <dgm:cxn modelId="{64B0452F-7070-4CDE-9287-7F4EB12563FB}" type="presParOf" srcId="{E2346805-196E-4758-8771-5C29892AD5E1}" destId="{4551243C-ADEC-44E9-B024-19E723230787}" srcOrd="0" destOrd="0" presId="urn:microsoft.com/office/officeart/2005/8/layout/chevron2"/>
    <dgm:cxn modelId="{086A42FE-8AD9-46D3-A78B-1E4FAB454BB6}" type="presParOf" srcId="{E2346805-196E-4758-8771-5C29892AD5E1}" destId="{362D62F9-05C5-4926-B6D1-C23AAA9CCAD5}" srcOrd="1" destOrd="0" presId="urn:microsoft.com/office/officeart/2005/8/layout/chevron2"/>
    <dgm:cxn modelId="{104DC257-242A-498B-8B85-A4B604DB097D}" type="presParOf" srcId="{73CF3491-B6E6-49F0-8C0C-7CB609D9A57D}" destId="{FE3963B7-C300-4D35-A899-0BA24E7197DB}" srcOrd="1" destOrd="0" presId="urn:microsoft.com/office/officeart/2005/8/layout/chevron2"/>
    <dgm:cxn modelId="{BAF95C02-6409-411C-ACCF-0DA1C256D189}" type="presParOf" srcId="{73CF3491-B6E6-49F0-8C0C-7CB609D9A57D}" destId="{BA7B556C-FE69-470A-ADF7-EC8078206A09}" srcOrd="2" destOrd="0" presId="urn:microsoft.com/office/officeart/2005/8/layout/chevron2"/>
    <dgm:cxn modelId="{C403BB10-0F1D-4085-806F-46CA8B044DD1}" type="presParOf" srcId="{BA7B556C-FE69-470A-ADF7-EC8078206A09}" destId="{9949AF25-2803-42F5-93B3-4B2D59FBAF64}" srcOrd="0" destOrd="0" presId="urn:microsoft.com/office/officeart/2005/8/layout/chevron2"/>
    <dgm:cxn modelId="{59F935F0-CBE9-4A2C-A5BA-F927F638168E}" type="presParOf" srcId="{BA7B556C-FE69-470A-ADF7-EC8078206A09}" destId="{CC724405-8326-4B56-8F99-992A3E3BEEBE}" srcOrd="1" destOrd="0" presId="urn:microsoft.com/office/officeart/2005/8/layout/chevron2"/>
    <dgm:cxn modelId="{159C1006-D3F3-4D6C-AFB2-B39B92D6C3C3}" type="presParOf" srcId="{73CF3491-B6E6-49F0-8C0C-7CB609D9A57D}" destId="{91EA3BB1-1A02-4235-BD42-B77A9304A7A9}" srcOrd="3" destOrd="0" presId="urn:microsoft.com/office/officeart/2005/8/layout/chevron2"/>
    <dgm:cxn modelId="{539BD6BB-F4CA-42B9-82B7-5D178924D8FF}" type="presParOf" srcId="{73CF3491-B6E6-49F0-8C0C-7CB609D9A57D}" destId="{0BBE6C8E-1BBC-4050-AC4E-45E40E18C11E}" srcOrd="4" destOrd="0" presId="urn:microsoft.com/office/officeart/2005/8/layout/chevron2"/>
    <dgm:cxn modelId="{89BA5E5B-4DEA-42EC-B42B-04F01706C452}" type="presParOf" srcId="{0BBE6C8E-1BBC-4050-AC4E-45E40E18C11E}" destId="{1BD4C566-B078-4E02-A69A-1C5F6E39201A}" srcOrd="0" destOrd="0" presId="urn:microsoft.com/office/officeart/2005/8/layout/chevron2"/>
    <dgm:cxn modelId="{0B54B062-5325-4AD6-8D06-0370470633E3}" type="presParOf" srcId="{0BBE6C8E-1BBC-4050-AC4E-45E40E18C11E}" destId="{B8D681CC-3AA5-4CC3-A514-D3B22ED52A5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9FEAD6AC-7C68-47ED-8028-A44FD58E86CE}" type="doc">
      <dgm:prSet loTypeId="urn:microsoft.com/office/officeart/2005/8/layout/chevron2" loCatId="list" qsTypeId="urn:microsoft.com/office/officeart/2005/8/quickstyle/simple1" qsCatId="simple" csTypeId="urn:microsoft.com/office/officeart/2005/8/colors/accent2_2" csCatId="accent2" phldr="0"/>
      <dgm:spPr/>
      <dgm:t>
        <a:bodyPr/>
        <a:lstStyle/>
        <a:p>
          <a:endParaRPr lang="en-IN"/>
        </a:p>
      </dgm:t>
    </dgm:pt>
    <dgm:pt modelId="{5F063468-F71B-4014-9361-B16320C5F44B}">
      <dgm:prSet phldrT="[Text]" phldr="1" custT="1"/>
      <dgm:spPr/>
      <dgm:t>
        <a:bodyPr/>
        <a:lstStyle/>
        <a:p>
          <a:endParaRPr lang="en-IN" sz="1200"/>
        </a:p>
      </dgm:t>
    </dgm:pt>
    <dgm:pt modelId="{5B292575-9963-4E57-80DA-A867F8CF75AF}" type="parTrans" cxnId="{33AF9818-009F-45E6-92A3-AB7C83CBAEF3}">
      <dgm:prSet/>
      <dgm:spPr/>
      <dgm:t>
        <a:bodyPr/>
        <a:lstStyle/>
        <a:p>
          <a:endParaRPr lang="en-IN" sz="1200"/>
        </a:p>
      </dgm:t>
    </dgm:pt>
    <dgm:pt modelId="{E5FB91C9-615F-412A-9303-405F430632E8}" type="sibTrans" cxnId="{33AF9818-009F-45E6-92A3-AB7C83CBAEF3}">
      <dgm:prSet/>
      <dgm:spPr/>
      <dgm:t>
        <a:bodyPr/>
        <a:lstStyle/>
        <a:p>
          <a:endParaRPr lang="en-IN" sz="1200"/>
        </a:p>
      </dgm:t>
    </dgm:pt>
    <dgm:pt modelId="{EF4A7B76-17F5-4EE7-8E00-5EB066E1C186}">
      <dgm:prSet phldrT="[Text]" phldr="1" custT="1"/>
      <dgm:spPr/>
      <dgm:t>
        <a:bodyPr/>
        <a:lstStyle/>
        <a:p>
          <a:endParaRPr lang="en-IN" sz="1200"/>
        </a:p>
      </dgm:t>
    </dgm:pt>
    <dgm:pt modelId="{03B0F03E-E058-4B0D-A816-B1350ED306C3}" type="parTrans" cxnId="{6D8576E4-FC7D-49CE-87EA-430477CF7899}">
      <dgm:prSet/>
      <dgm:spPr/>
      <dgm:t>
        <a:bodyPr/>
        <a:lstStyle/>
        <a:p>
          <a:endParaRPr lang="en-IN" sz="1200"/>
        </a:p>
      </dgm:t>
    </dgm:pt>
    <dgm:pt modelId="{38F154AB-2F81-411F-B65F-D3A3661B1B41}" type="sibTrans" cxnId="{6D8576E4-FC7D-49CE-87EA-430477CF7899}">
      <dgm:prSet/>
      <dgm:spPr/>
      <dgm:t>
        <a:bodyPr/>
        <a:lstStyle/>
        <a:p>
          <a:endParaRPr lang="en-IN" sz="1200"/>
        </a:p>
      </dgm:t>
    </dgm:pt>
    <dgm:pt modelId="{00CAE443-2E36-4A2E-BC9A-50134BF7ADBE}">
      <dgm:prSet phldrT="[Text]" phldr="1" custT="1"/>
      <dgm:spPr/>
      <dgm:t>
        <a:bodyPr/>
        <a:lstStyle/>
        <a:p>
          <a:endParaRPr lang="en-IN" sz="1200"/>
        </a:p>
      </dgm:t>
    </dgm:pt>
    <dgm:pt modelId="{E3E05AF5-4E7E-4804-B6D3-C6CBCA1FF067}" type="parTrans" cxnId="{8CD13942-4AD1-40CB-8AC3-781B59DA97F5}">
      <dgm:prSet/>
      <dgm:spPr/>
      <dgm:t>
        <a:bodyPr/>
        <a:lstStyle/>
        <a:p>
          <a:endParaRPr lang="en-IN" sz="1200"/>
        </a:p>
      </dgm:t>
    </dgm:pt>
    <dgm:pt modelId="{C1F5202E-0018-4C2F-84C8-A5ED6D42BDD7}" type="sibTrans" cxnId="{8CD13942-4AD1-40CB-8AC3-781B59DA97F5}">
      <dgm:prSet/>
      <dgm:spPr/>
      <dgm:t>
        <a:bodyPr/>
        <a:lstStyle/>
        <a:p>
          <a:endParaRPr lang="en-IN" sz="1200"/>
        </a:p>
      </dgm:t>
    </dgm:pt>
    <dgm:pt modelId="{3D60D48B-125B-47F8-BACA-743A100F12A5}">
      <dgm:prSet phldrT="[Text]" phldr="1" custT="1"/>
      <dgm:spPr/>
      <dgm:t>
        <a:bodyPr/>
        <a:lstStyle/>
        <a:p>
          <a:endParaRPr lang="en-IN" sz="1200"/>
        </a:p>
      </dgm:t>
    </dgm:pt>
    <dgm:pt modelId="{1D0CC577-5999-4F30-9043-9D62C10024CF}" type="parTrans" cxnId="{D71EFADD-E2FF-4C81-8E49-2353107CB20B}">
      <dgm:prSet/>
      <dgm:spPr/>
      <dgm:t>
        <a:bodyPr/>
        <a:lstStyle/>
        <a:p>
          <a:endParaRPr lang="en-IN" sz="1200"/>
        </a:p>
      </dgm:t>
    </dgm:pt>
    <dgm:pt modelId="{EAF33E39-4C92-43F1-82B4-62913DF8F952}" type="sibTrans" cxnId="{D71EFADD-E2FF-4C81-8E49-2353107CB20B}">
      <dgm:prSet/>
      <dgm:spPr/>
      <dgm:t>
        <a:bodyPr/>
        <a:lstStyle/>
        <a:p>
          <a:endParaRPr lang="en-IN" sz="1200"/>
        </a:p>
      </dgm:t>
    </dgm:pt>
    <dgm:pt modelId="{794C4437-62BE-47CE-A5AB-3539F750F2D0}">
      <dgm:prSet phldrT="[Text]" phldr="1" custT="1"/>
      <dgm:spPr/>
      <dgm:t>
        <a:bodyPr/>
        <a:lstStyle/>
        <a:p>
          <a:endParaRPr lang="en-IN" sz="1200"/>
        </a:p>
      </dgm:t>
    </dgm:pt>
    <dgm:pt modelId="{50B91538-3373-46EE-9CD8-C99C74CE3CF1}" type="parTrans" cxnId="{A5F0274F-BDCF-4FEC-9064-979B324270A5}">
      <dgm:prSet/>
      <dgm:spPr/>
      <dgm:t>
        <a:bodyPr/>
        <a:lstStyle/>
        <a:p>
          <a:endParaRPr lang="en-IN" sz="1200"/>
        </a:p>
      </dgm:t>
    </dgm:pt>
    <dgm:pt modelId="{E0DC93F5-5D39-4104-98FD-E2607DB6F791}" type="sibTrans" cxnId="{A5F0274F-BDCF-4FEC-9064-979B324270A5}">
      <dgm:prSet/>
      <dgm:spPr/>
      <dgm:t>
        <a:bodyPr/>
        <a:lstStyle/>
        <a:p>
          <a:endParaRPr lang="en-IN" sz="1200"/>
        </a:p>
      </dgm:t>
    </dgm:pt>
    <dgm:pt modelId="{062DC1C2-4E22-4086-BDE6-81A7D1A13EED}">
      <dgm:prSet phldrT="[Text]" phldr="1" custT="1"/>
      <dgm:spPr/>
      <dgm:t>
        <a:bodyPr/>
        <a:lstStyle/>
        <a:p>
          <a:endParaRPr lang="en-IN" sz="1200"/>
        </a:p>
      </dgm:t>
    </dgm:pt>
    <dgm:pt modelId="{8D57BB48-FF15-4366-BE56-69C14824BE4A}" type="parTrans" cxnId="{F83EDFF3-458D-479C-AA11-179A06424189}">
      <dgm:prSet/>
      <dgm:spPr/>
      <dgm:t>
        <a:bodyPr/>
        <a:lstStyle/>
        <a:p>
          <a:endParaRPr lang="en-IN" sz="1200"/>
        </a:p>
      </dgm:t>
    </dgm:pt>
    <dgm:pt modelId="{D0D645EF-1576-4AB6-B002-56A6ABC576D1}" type="sibTrans" cxnId="{F83EDFF3-458D-479C-AA11-179A06424189}">
      <dgm:prSet/>
      <dgm:spPr/>
      <dgm:t>
        <a:bodyPr/>
        <a:lstStyle/>
        <a:p>
          <a:endParaRPr lang="en-IN" sz="1200"/>
        </a:p>
      </dgm:t>
    </dgm:pt>
    <dgm:pt modelId="{60C6AAB2-164A-4642-9FDD-F828DA2FB1A3}">
      <dgm:prSet phldrT="[Text]" phldr="1" custT="1"/>
      <dgm:spPr/>
      <dgm:t>
        <a:bodyPr/>
        <a:lstStyle/>
        <a:p>
          <a:endParaRPr lang="en-IN" sz="1200"/>
        </a:p>
      </dgm:t>
    </dgm:pt>
    <dgm:pt modelId="{F6B92803-2792-495E-A29D-317674379BA0}" type="parTrans" cxnId="{CA07FD69-AC4F-44DC-A63A-6D09355AC290}">
      <dgm:prSet/>
      <dgm:spPr/>
      <dgm:t>
        <a:bodyPr/>
        <a:lstStyle/>
        <a:p>
          <a:endParaRPr lang="en-IN" sz="1200"/>
        </a:p>
      </dgm:t>
    </dgm:pt>
    <dgm:pt modelId="{287EAE43-8F0D-4749-A68D-B5C92C4A6B62}" type="sibTrans" cxnId="{CA07FD69-AC4F-44DC-A63A-6D09355AC290}">
      <dgm:prSet/>
      <dgm:spPr/>
      <dgm:t>
        <a:bodyPr/>
        <a:lstStyle/>
        <a:p>
          <a:endParaRPr lang="en-IN" sz="1200"/>
        </a:p>
      </dgm:t>
    </dgm:pt>
    <dgm:pt modelId="{1C773E44-7A55-4E73-99A9-4E644ED8AF74}">
      <dgm:prSet phldrT="[Text]" phldr="1" custT="1"/>
      <dgm:spPr/>
      <dgm:t>
        <a:bodyPr/>
        <a:lstStyle/>
        <a:p>
          <a:endParaRPr lang="en-IN" sz="1200"/>
        </a:p>
      </dgm:t>
    </dgm:pt>
    <dgm:pt modelId="{BF2C654F-3BBE-4A2E-9A21-527DF43190C1}" type="parTrans" cxnId="{8F5C27FC-4A92-484F-9B0D-3C3767852068}">
      <dgm:prSet/>
      <dgm:spPr/>
      <dgm:t>
        <a:bodyPr/>
        <a:lstStyle/>
        <a:p>
          <a:endParaRPr lang="en-IN" sz="1200"/>
        </a:p>
      </dgm:t>
    </dgm:pt>
    <dgm:pt modelId="{46B663BF-30DB-4149-A571-76E7CBA64DE6}" type="sibTrans" cxnId="{8F5C27FC-4A92-484F-9B0D-3C3767852068}">
      <dgm:prSet/>
      <dgm:spPr/>
      <dgm:t>
        <a:bodyPr/>
        <a:lstStyle/>
        <a:p>
          <a:endParaRPr lang="en-IN" sz="1200"/>
        </a:p>
      </dgm:t>
    </dgm:pt>
    <dgm:pt modelId="{ED3D2767-944D-4956-B793-2683EB8F8689}">
      <dgm:prSet phldrT="[Text]" phldr="1" custT="1"/>
      <dgm:spPr/>
      <dgm:t>
        <a:bodyPr/>
        <a:lstStyle/>
        <a:p>
          <a:endParaRPr lang="en-IN" sz="1200"/>
        </a:p>
      </dgm:t>
    </dgm:pt>
    <dgm:pt modelId="{4BD80799-1406-4C8F-BD8A-DEED4006753E}" type="parTrans" cxnId="{01AC5672-95A9-41BF-B373-A22AC3B56EBB}">
      <dgm:prSet/>
      <dgm:spPr/>
      <dgm:t>
        <a:bodyPr/>
        <a:lstStyle/>
        <a:p>
          <a:endParaRPr lang="en-IN" sz="1200"/>
        </a:p>
      </dgm:t>
    </dgm:pt>
    <dgm:pt modelId="{5DD9CD46-DF39-4D70-BEB9-8C10F7183587}" type="sibTrans" cxnId="{01AC5672-95A9-41BF-B373-A22AC3B56EBB}">
      <dgm:prSet/>
      <dgm:spPr/>
      <dgm:t>
        <a:bodyPr/>
        <a:lstStyle/>
        <a:p>
          <a:endParaRPr lang="en-IN" sz="1200"/>
        </a:p>
      </dgm:t>
    </dgm:pt>
    <dgm:pt modelId="{73CF3491-B6E6-49F0-8C0C-7CB609D9A57D}" type="pres">
      <dgm:prSet presAssocID="{9FEAD6AC-7C68-47ED-8028-A44FD58E86CE}" presName="linearFlow" presStyleCnt="0">
        <dgm:presLayoutVars>
          <dgm:dir/>
          <dgm:animLvl val="lvl"/>
          <dgm:resizeHandles val="exact"/>
        </dgm:presLayoutVars>
      </dgm:prSet>
      <dgm:spPr/>
    </dgm:pt>
    <dgm:pt modelId="{E2346805-196E-4758-8771-5C29892AD5E1}" type="pres">
      <dgm:prSet presAssocID="{5F063468-F71B-4014-9361-B16320C5F44B}" presName="composite" presStyleCnt="0"/>
      <dgm:spPr/>
    </dgm:pt>
    <dgm:pt modelId="{4551243C-ADEC-44E9-B024-19E723230787}" type="pres">
      <dgm:prSet presAssocID="{5F063468-F71B-4014-9361-B16320C5F44B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362D62F9-05C5-4926-B6D1-C23AAA9CCAD5}" type="pres">
      <dgm:prSet presAssocID="{5F063468-F71B-4014-9361-B16320C5F44B}" presName="descendantText" presStyleLbl="alignAcc1" presStyleIdx="0" presStyleCnt="3">
        <dgm:presLayoutVars>
          <dgm:bulletEnabled val="1"/>
        </dgm:presLayoutVars>
      </dgm:prSet>
      <dgm:spPr/>
    </dgm:pt>
    <dgm:pt modelId="{FE3963B7-C300-4D35-A899-0BA24E7197DB}" type="pres">
      <dgm:prSet presAssocID="{E5FB91C9-615F-412A-9303-405F430632E8}" presName="sp" presStyleCnt="0"/>
      <dgm:spPr/>
    </dgm:pt>
    <dgm:pt modelId="{BA7B556C-FE69-470A-ADF7-EC8078206A09}" type="pres">
      <dgm:prSet presAssocID="{3D60D48B-125B-47F8-BACA-743A100F12A5}" presName="composite" presStyleCnt="0"/>
      <dgm:spPr/>
    </dgm:pt>
    <dgm:pt modelId="{9949AF25-2803-42F5-93B3-4B2D59FBAF64}" type="pres">
      <dgm:prSet presAssocID="{3D60D48B-125B-47F8-BACA-743A100F12A5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CC724405-8326-4B56-8F99-992A3E3BEEBE}" type="pres">
      <dgm:prSet presAssocID="{3D60D48B-125B-47F8-BACA-743A100F12A5}" presName="descendantText" presStyleLbl="alignAcc1" presStyleIdx="1" presStyleCnt="3">
        <dgm:presLayoutVars>
          <dgm:bulletEnabled val="1"/>
        </dgm:presLayoutVars>
      </dgm:prSet>
      <dgm:spPr/>
    </dgm:pt>
    <dgm:pt modelId="{91EA3BB1-1A02-4235-BD42-B77A9304A7A9}" type="pres">
      <dgm:prSet presAssocID="{EAF33E39-4C92-43F1-82B4-62913DF8F952}" presName="sp" presStyleCnt="0"/>
      <dgm:spPr/>
    </dgm:pt>
    <dgm:pt modelId="{0BBE6C8E-1BBC-4050-AC4E-45E40E18C11E}" type="pres">
      <dgm:prSet presAssocID="{60C6AAB2-164A-4642-9FDD-F828DA2FB1A3}" presName="composite" presStyleCnt="0"/>
      <dgm:spPr/>
    </dgm:pt>
    <dgm:pt modelId="{1BD4C566-B078-4E02-A69A-1C5F6E39201A}" type="pres">
      <dgm:prSet presAssocID="{60C6AAB2-164A-4642-9FDD-F828DA2FB1A3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B8D681CC-3AA5-4CC3-A514-D3B22ED52A5D}" type="pres">
      <dgm:prSet presAssocID="{60C6AAB2-164A-4642-9FDD-F828DA2FB1A3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56288C03-B384-40D2-9253-6B8C94D70491}" type="presOf" srcId="{1C773E44-7A55-4E73-99A9-4E644ED8AF74}" destId="{B8D681CC-3AA5-4CC3-A514-D3B22ED52A5D}" srcOrd="0" destOrd="0" presId="urn:microsoft.com/office/officeart/2005/8/layout/chevron2"/>
    <dgm:cxn modelId="{BA839513-1D89-41E6-98A1-264D09BE851D}" type="presOf" srcId="{794C4437-62BE-47CE-A5AB-3539F750F2D0}" destId="{CC724405-8326-4B56-8F99-992A3E3BEEBE}" srcOrd="0" destOrd="0" presId="urn:microsoft.com/office/officeart/2005/8/layout/chevron2"/>
    <dgm:cxn modelId="{33AF9818-009F-45E6-92A3-AB7C83CBAEF3}" srcId="{9FEAD6AC-7C68-47ED-8028-A44FD58E86CE}" destId="{5F063468-F71B-4014-9361-B16320C5F44B}" srcOrd="0" destOrd="0" parTransId="{5B292575-9963-4E57-80DA-A867F8CF75AF}" sibTransId="{E5FB91C9-615F-412A-9303-405F430632E8}"/>
    <dgm:cxn modelId="{8CD13942-4AD1-40CB-8AC3-781B59DA97F5}" srcId="{5F063468-F71B-4014-9361-B16320C5F44B}" destId="{00CAE443-2E36-4A2E-BC9A-50134BF7ADBE}" srcOrd="1" destOrd="0" parTransId="{E3E05AF5-4E7E-4804-B6D3-C6CBCA1FF067}" sibTransId="{C1F5202E-0018-4C2F-84C8-A5ED6D42BDD7}"/>
    <dgm:cxn modelId="{CA07FD69-AC4F-44DC-A63A-6D09355AC290}" srcId="{9FEAD6AC-7C68-47ED-8028-A44FD58E86CE}" destId="{60C6AAB2-164A-4642-9FDD-F828DA2FB1A3}" srcOrd="2" destOrd="0" parTransId="{F6B92803-2792-495E-A29D-317674379BA0}" sibTransId="{287EAE43-8F0D-4749-A68D-B5C92C4A6B62}"/>
    <dgm:cxn modelId="{3479A04E-F96D-4F9B-9BE1-DE3E0D45B0C5}" type="presOf" srcId="{60C6AAB2-164A-4642-9FDD-F828DA2FB1A3}" destId="{1BD4C566-B078-4E02-A69A-1C5F6E39201A}" srcOrd="0" destOrd="0" presId="urn:microsoft.com/office/officeart/2005/8/layout/chevron2"/>
    <dgm:cxn modelId="{A5F0274F-BDCF-4FEC-9064-979B324270A5}" srcId="{3D60D48B-125B-47F8-BACA-743A100F12A5}" destId="{794C4437-62BE-47CE-A5AB-3539F750F2D0}" srcOrd="0" destOrd="0" parTransId="{50B91538-3373-46EE-9CD8-C99C74CE3CF1}" sibTransId="{E0DC93F5-5D39-4104-98FD-E2607DB6F791}"/>
    <dgm:cxn modelId="{01AC5672-95A9-41BF-B373-A22AC3B56EBB}" srcId="{60C6AAB2-164A-4642-9FDD-F828DA2FB1A3}" destId="{ED3D2767-944D-4956-B793-2683EB8F8689}" srcOrd="1" destOrd="0" parTransId="{4BD80799-1406-4C8F-BD8A-DEED4006753E}" sibTransId="{5DD9CD46-DF39-4D70-BEB9-8C10F7183587}"/>
    <dgm:cxn modelId="{0414AB74-1FF0-458C-8DC3-C396FEE561DA}" type="presOf" srcId="{5F063468-F71B-4014-9361-B16320C5F44B}" destId="{4551243C-ADEC-44E9-B024-19E723230787}" srcOrd="0" destOrd="0" presId="urn:microsoft.com/office/officeart/2005/8/layout/chevron2"/>
    <dgm:cxn modelId="{7621BD86-CE82-4D5F-BBC4-23F8F0F8E4AC}" type="presOf" srcId="{EF4A7B76-17F5-4EE7-8E00-5EB066E1C186}" destId="{362D62F9-05C5-4926-B6D1-C23AAA9CCAD5}" srcOrd="0" destOrd="0" presId="urn:microsoft.com/office/officeart/2005/8/layout/chevron2"/>
    <dgm:cxn modelId="{2DF7D596-9152-4BC7-AE0D-F1A01D6E9105}" type="presOf" srcId="{062DC1C2-4E22-4086-BDE6-81A7D1A13EED}" destId="{CC724405-8326-4B56-8F99-992A3E3BEEBE}" srcOrd="0" destOrd="1" presId="urn:microsoft.com/office/officeart/2005/8/layout/chevron2"/>
    <dgm:cxn modelId="{719055BA-430F-4632-AFFA-50B5914D36F9}" type="presOf" srcId="{9FEAD6AC-7C68-47ED-8028-A44FD58E86CE}" destId="{73CF3491-B6E6-49F0-8C0C-7CB609D9A57D}" srcOrd="0" destOrd="0" presId="urn:microsoft.com/office/officeart/2005/8/layout/chevron2"/>
    <dgm:cxn modelId="{D71EFADD-E2FF-4C81-8E49-2353107CB20B}" srcId="{9FEAD6AC-7C68-47ED-8028-A44FD58E86CE}" destId="{3D60D48B-125B-47F8-BACA-743A100F12A5}" srcOrd="1" destOrd="0" parTransId="{1D0CC577-5999-4F30-9043-9D62C10024CF}" sibTransId="{EAF33E39-4C92-43F1-82B4-62913DF8F952}"/>
    <dgm:cxn modelId="{6D8576E4-FC7D-49CE-87EA-430477CF7899}" srcId="{5F063468-F71B-4014-9361-B16320C5F44B}" destId="{EF4A7B76-17F5-4EE7-8E00-5EB066E1C186}" srcOrd="0" destOrd="0" parTransId="{03B0F03E-E058-4B0D-A816-B1350ED306C3}" sibTransId="{38F154AB-2F81-411F-B65F-D3A3661B1B41}"/>
    <dgm:cxn modelId="{A4F66DE5-BFEA-4C00-9E43-D3A3A6C7AC7C}" type="presOf" srcId="{3D60D48B-125B-47F8-BACA-743A100F12A5}" destId="{9949AF25-2803-42F5-93B3-4B2D59FBAF64}" srcOrd="0" destOrd="0" presId="urn:microsoft.com/office/officeart/2005/8/layout/chevron2"/>
    <dgm:cxn modelId="{DAD84CEA-6D02-40E6-829B-1D3A444659A9}" type="presOf" srcId="{ED3D2767-944D-4956-B793-2683EB8F8689}" destId="{B8D681CC-3AA5-4CC3-A514-D3B22ED52A5D}" srcOrd="0" destOrd="1" presId="urn:microsoft.com/office/officeart/2005/8/layout/chevron2"/>
    <dgm:cxn modelId="{DD06E0EF-8F6E-49F5-8BCD-6ADDF63030F7}" type="presOf" srcId="{00CAE443-2E36-4A2E-BC9A-50134BF7ADBE}" destId="{362D62F9-05C5-4926-B6D1-C23AAA9CCAD5}" srcOrd="0" destOrd="1" presId="urn:microsoft.com/office/officeart/2005/8/layout/chevron2"/>
    <dgm:cxn modelId="{F83EDFF3-458D-479C-AA11-179A06424189}" srcId="{3D60D48B-125B-47F8-BACA-743A100F12A5}" destId="{062DC1C2-4E22-4086-BDE6-81A7D1A13EED}" srcOrd="1" destOrd="0" parTransId="{8D57BB48-FF15-4366-BE56-69C14824BE4A}" sibTransId="{D0D645EF-1576-4AB6-B002-56A6ABC576D1}"/>
    <dgm:cxn modelId="{8F5C27FC-4A92-484F-9B0D-3C3767852068}" srcId="{60C6AAB2-164A-4642-9FDD-F828DA2FB1A3}" destId="{1C773E44-7A55-4E73-99A9-4E644ED8AF74}" srcOrd="0" destOrd="0" parTransId="{BF2C654F-3BBE-4A2E-9A21-527DF43190C1}" sibTransId="{46B663BF-30DB-4149-A571-76E7CBA64DE6}"/>
    <dgm:cxn modelId="{61B79174-F16D-42CB-B1FE-F8C3953F18E8}" type="presParOf" srcId="{73CF3491-B6E6-49F0-8C0C-7CB609D9A57D}" destId="{E2346805-196E-4758-8771-5C29892AD5E1}" srcOrd="0" destOrd="0" presId="urn:microsoft.com/office/officeart/2005/8/layout/chevron2"/>
    <dgm:cxn modelId="{64B0452F-7070-4CDE-9287-7F4EB12563FB}" type="presParOf" srcId="{E2346805-196E-4758-8771-5C29892AD5E1}" destId="{4551243C-ADEC-44E9-B024-19E723230787}" srcOrd="0" destOrd="0" presId="urn:microsoft.com/office/officeart/2005/8/layout/chevron2"/>
    <dgm:cxn modelId="{086A42FE-8AD9-46D3-A78B-1E4FAB454BB6}" type="presParOf" srcId="{E2346805-196E-4758-8771-5C29892AD5E1}" destId="{362D62F9-05C5-4926-B6D1-C23AAA9CCAD5}" srcOrd="1" destOrd="0" presId="urn:microsoft.com/office/officeart/2005/8/layout/chevron2"/>
    <dgm:cxn modelId="{104DC257-242A-498B-8B85-A4B604DB097D}" type="presParOf" srcId="{73CF3491-B6E6-49F0-8C0C-7CB609D9A57D}" destId="{FE3963B7-C300-4D35-A899-0BA24E7197DB}" srcOrd="1" destOrd="0" presId="urn:microsoft.com/office/officeart/2005/8/layout/chevron2"/>
    <dgm:cxn modelId="{BAF95C02-6409-411C-ACCF-0DA1C256D189}" type="presParOf" srcId="{73CF3491-B6E6-49F0-8C0C-7CB609D9A57D}" destId="{BA7B556C-FE69-470A-ADF7-EC8078206A09}" srcOrd="2" destOrd="0" presId="urn:microsoft.com/office/officeart/2005/8/layout/chevron2"/>
    <dgm:cxn modelId="{C403BB10-0F1D-4085-806F-46CA8B044DD1}" type="presParOf" srcId="{BA7B556C-FE69-470A-ADF7-EC8078206A09}" destId="{9949AF25-2803-42F5-93B3-4B2D59FBAF64}" srcOrd="0" destOrd="0" presId="urn:microsoft.com/office/officeart/2005/8/layout/chevron2"/>
    <dgm:cxn modelId="{59F935F0-CBE9-4A2C-A5BA-F927F638168E}" type="presParOf" srcId="{BA7B556C-FE69-470A-ADF7-EC8078206A09}" destId="{CC724405-8326-4B56-8F99-992A3E3BEEBE}" srcOrd="1" destOrd="0" presId="urn:microsoft.com/office/officeart/2005/8/layout/chevron2"/>
    <dgm:cxn modelId="{159C1006-D3F3-4D6C-AFB2-B39B92D6C3C3}" type="presParOf" srcId="{73CF3491-B6E6-49F0-8C0C-7CB609D9A57D}" destId="{91EA3BB1-1A02-4235-BD42-B77A9304A7A9}" srcOrd="3" destOrd="0" presId="urn:microsoft.com/office/officeart/2005/8/layout/chevron2"/>
    <dgm:cxn modelId="{539BD6BB-F4CA-42B9-82B7-5D178924D8FF}" type="presParOf" srcId="{73CF3491-B6E6-49F0-8C0C-7CB609D9A57D}" destId="{0BBE6C8E-1BBC-4050-AC4E-45E40E18C11E}" srcOrd="4" destOrd="0" presId="urn:microsoft.com/office/officeart/2005/8/layout/chevron2"/>
    <dgm:cxn modelId="{89BA5E5B-4DEA-42EC-B42B-04F01706C452}" type="presParOf" srcId="{0BBE6C8E-1BBC-4050-AC4E-45E40E18C11E}" destId="{1BD4C566-B078-4E02-A69A-1C5F6E39201A}" srcOrd="0" destOrd="0" presId="urn:microsoft.com/office/officeart/2005/8/layout/chevron2"/>
    <dgm:cxn modelId="{0B54B062-5325-4AD6-8D06-0370470633E3}" type="presParOf" srcId="{0BBE6C8E-1BBC-4050-AC4E-45E40E18C11E}" destId="{B8D681CC-3AA5-4CC3-A514-D3B22ED52A5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903DFA-196E-46E0-9B5F-CE016C826D75}" type="doc">
      <dgm:prSet loTypeId="urn:microsoft.com/office/officeart/2005/8/layout/chevron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IN"/>
        </a:p>
      </dgm:t>
    </dgm:pt>
    <dgm:pt modelId="{860307F8-D17F-4EDD-BF8E-ACA3EA3F8342}">
      <dgm:prSet phldrT="[Text]" phldr="1" custT="1"/>
      <dgm:spPr/>
      <dgm:t>
        <a:bodyPr/>
        <a:lstStyle/>
        <a:p>
          <a:endParaRPr lang="en-IN" sz="1200"/>
        </a:p>
      </dgm:t>
    </dgm:pt>
    <dgm:pt modelId="{6156F4A8-EF52-4936-A6DA-E1FE3B4E9676}" type="parTrans" cxnId="{9767713A-AB28-4CCF-8E08-45F467DC9DC8}">
      <dgm:prSet/>
      <dgm:spPr/>
      <dgm:t>
        <a:bodyPr/>
        <a:lstStyle/>
        <a:p>
          <a:endParaRPr lang="en-IN" sz="1200"/>
        </a:p>
      </dgm:t>
    </dgm:pt>
    <dgm:pt modelId="{AD5A6ABA-FFC8-49BE-A460-D1DE3A45CC59}" type="sibTrans" cxnId="{9767713A-AB28-4CCF-8E08-45F467DC9DC8}">
      <dgm:prSet/>
      <dgm:spPr/>
      <dgm:t>
        <a:bodyPr/>
        <a:lstStyle/>
        <a:p>
          <a:endParaRPr lang="en-IN" sz="1200"/>
        </a:p>
      </dgm:t>
    </dgm:pt>
    <dgm:pt modelId="{A16655B9-B7C9-4B8C-A121-8DD5E9AFB6CB}">
      <dgm:prSet phldrT="[Text]" phldr="1" custT="1"/>
      <dgm:spPr/>
      <dgm:t>
        <a:bodyPr/>
        <a:lstStyle/>
        <a:p>
          <a:endParaRPr lang="en-IN" sz="1200"/>
        </a:p>
      </dgm:t>
    </dgm:pt>
    <dgm:pt modelId="{C94487A5-0B24-40FC-B6A9-2D9FD390D6A3}" type="parTrans" cxnId="{54666ABD-241F-47F2-86C3-6CB280FFC52D}">
      <dgm:prSet/>
      <dgm:spPr/>
      <dgm:t>
        <a:bodyPr/>
        <a:lstStyle/>
        <a:p>
          <a:endParaRPr lang="en-IN" sz="1200"/>
        </a:p>
      </dgm:t>
    </dgm:pt>
    <dgm:pt modelId="{4BED8FF0-5261-453C-A983-AE0C042D4101}" type="sibTrans" cxnId="{54666ABD-241F-47F2-86C3-6CB280FFC52D}">
      <dgm:prSet/>
      <dgm:spPr/>
      <dgm:t>
        <a:bodyPr/>
        <a:lstStyle/>
        <a:p>
          <a:endParaRPr lang="en-IN" sz="1200"/>
        </a:p>
      </dgm:t>
    </dgm:pt>
    <dgm:pt modelId="{49FB4071-4F66-4CCE-A7C7-6C491226CFE0}">
      <dgm:prSet phldrT="[Text]" phldr="1" custT="1"/>
      <dgm:spPr/>
      <dgm:t>
        <a:bodyPr/>
        <a:lstStyle/>
        <a:p>
          <a:endParaRPr lang="en-IN" sz="1200" dirty="0"/>
        </a:p>
      </dgm:t>
    </dgm:pt>
    <dgm:pt modelId="{BB9A8CD9-8EFE-4651-8BDC-F99297A63267}" type="parTrans" cxnId="{905287E2-ACE6-415A-98E0-824630811D7B}">
      <dgm:prSet/>
      <dgm:spPr/>
      <dgm:t>
        <a:bodyPr/>
        <a:lstStyle/>
        <a:p>
          <a:endParaRPr lang="en-IN" sz="1200"/>
        </a:p>
      </dgm:t>
    </dgm:pt>
    <dgm:pt modelId="{32B6342C-EE24-44E6-8D76-8991E6028013}" type="sibTrans" cxnId="{905287E2-ACE6-415A-98E0-824630811D7B}">
      <dgm:prSet/>
      <dgm:spPr/>
      <dgm:t>
        <a:bodyPr/>
        <a:lstStyle/>
        <a:p>
          <a:endParaRPr lang="en-IN" sz="1200"/>
        </a:p>
      </dgm:t>
    </dgm:pt>
    <dgm:pt modelId="{F4926B02-B017-4769-9FA9-F4E8E205F090}">
      <dgm:prSet phldrT="[Text]" phldr="1" custT="1"/>
      <dgm:spPr/>
      <dgm:t>
        <a:bodyPr/>
        <a:lstStyle/>
        <a:p>
          <a:endParaRPr lang="en-IN" sz="1200"/>
        </a:p>
      </dgm:t>
    </dgm:pt>
    <dgm:pt modelId="{55FD48FC-9E83-41D6-A9D2-0AB1DA2603F8}" type="parTrans" cxnId="{7EBC7740-392F-4E1B-9090-F49C217B9DDE}">
      <dgm:prSet/>
      <dgm:spPr/>
      <dgm:t>
        <a:bodyPr/>
        <a:lstStyle/>
        <a:p>
          <a:endParaRPr lang="en-IN" sz="1200"/>
        </a:p>
      </dgm:t>
    </dgm:pt>
    <dgm:pt modelId="{A7DF2C4F-057A-4FE5-9C97-6DC597573856}" type="sibTrans" cxnId="{7EBC7740-392F-4E1B-9090-F49C217B9DDE}">
      <dgm:prSet/>
      <dgm:spPr/>
      <dgm:t>
        <a:bodyPr/>
        <a:lstStyle/>
        <a:p>
          <a:endParaRPr lang="en-IN" sz="1200"/>
        </a:p>
      </dgm:t>
    </dgm:pt>
    <dgm:pt modelId="{F2937E3A-79A8-4AEE-BF37-D37410ECCA79}">
      <dgm:prSet phldrT="[Text]" phldr="1" custT="1"/>
      <dgm:spPr/>
      <dgm:t>
        <a:bodyPr/>
        <a:lstStyle/>
        <a:p>
          <a:endParaRPr lang="en-IN" sz="1200"/>
        </a:p>
      </dgm:t>
    </dgm:pt>
    <dgm:pt modelId="{FC8EC55B-ADF8-48B8-8A8F-3301416B20E5}" type="parTrans" cxnId="{077E47CE-A0F2-44E7-8FC0-00CEE2F1D093}">
      <dgm:prSet/>
      <dgm:spPr/>
      <dgm:t>
        <a:bodyPr/>
        <a:lstStyle/>
        <a:p>
          <a:endParaRPr lang="en-IN" sz="1200"/>
        </a:p>
      </dgm:t>
    </dgm:pt>
    <dgm:pt modelId="{6C9D21CD-792F-4C23-BE2D-17D64D580BE2}" type="sibTrans" cxnId="{077E47CE-A0F2-44E7-8FC0-00CEE2F1D093}">
      <dgm:prSet/>
      <dgm:spPr/>
      <dgm:t>
        <a:bodyPr/>
        <a:lstStyle/>
        <a:p>
          <a:endParaRPr lang="en-IN" sz="1200"/>
        </a:p>
      </dgm:t>
    </dgm:pt>
    <dgm:pt modelId="{26BA73B3-F7BB-4067-B0C5-FE8C68EC9640}">
      <dgm:prSet phldrT="[Text]" phldr="1" custT="1"/>
      <dgm:spPr/>
      <dgm:t>
        <a:bodyPr/>
        <a:lstStyle/>
        <a:p>
          <a:endParaRPr lang="en-IN" sz="1200"/>
        </a:p>
      </dgm:t>
    </dgm:pt>
    <dgm:pt modelId="{A8D27A53-3127-4B37-9348-D64FD917D2DD}" type="parTrans" cxnId="{EC8A93E3-85A1-42D0-9334-9ED8579FB765}">
      <dgm:prSet/>
      <dgm:spPr/>
      <dgm:t>
        <a:bodyPr/>
        <a:lstStyle/>
        <a:p>
          <a:endParaRPr lang="en-IN" sz="1200"/>
        </a:p>
      </dgm:t>
    </dgm:pt>
    <dgm:pt modelId="{38D2A430-E7EF-44B2-886B-8035FF65CA7A}" type="sibTrans" cxnId="{EC8A93E3-85A1-42D0-9334-9ED8579FB765}">
      <dgm:prSet/>
      <dgm:spPr/>
      <dgm:t>
        <a:bodyPr/>
        <a:lstStyle/>
        <a:p>
          <a:endParaRPr lang="en-IN" sz="1200"/>
        </a:p>
      </dgm:t>
    </dgm:pt>
    <dgm:pt modelId="{0FE4DE96-CBE3-475C-8143-DCB55D924F8E}">
      <dgm:prSet phldrT="[Text]" phldr="1" custT="1"/>
      <dgm:spPr/>
      <dgm:t>
        <a:bodyPr/>
        <a:lstStyle/>
        <a:p>
          <a:endParaRPr lang="en-IN" sz="1200"/>
        </a:p>
      </dgm:t>
    </dgm:pt>
    <dgm:pt modelId="{2D6D6865-E6C2-4197-A784-DA2D9048119B}" type="parTrans" cxnId="{56E4845A-1870-44A8-8A9E-7E60F477D551}">
      <dgm:prSet/>
      <dgm:spPr/>
      <dgm:t>
        <a:bodyPr/>
        <a:lstStyle/>
        <a:p>
          <a:endParaRPr lang="en-IN" sz="1200"/>
        </a:p>
      </dgm:t>
    </dgm:pt>
    <dgm:pt modelId="{65ADECA2-A446-4EAF-AA92-A2EB6488F440}" type="sibTrans" cxnId="{56E4845A-1870-44A8-8A9E-7E60F477D551}">
      <dgm:prSet/>
      <dgm:spPr/>
      <dgm:t>
        <a:bodyPr/>
        <a:lstStyle/>
        <a:p>
          <a:endParaRPr lang="en-IN" sz="1200"/>
        </a:p>
      </dgm:t>
    </dgm:pt>
    <dgm:pt modelId="{8EF332A5-AA46-4616-8722-43BF67B05FF7}">
      <dgm:prSet phldrT="[Text]" phldr="1" custT="1"/>
      <dgm:spPr/>
      <dgm:t>
        <a:bodyPr/>
        <a:lstStyle/>
        <a:p>
          <a:endParaRPr lang="en-IN" sz="1200"/>
        </a:p>
      </dgm:t>
    </dgm:pt>
    <dgm:pt modelId="{45D870E6-5545-45D0-ACF5-CE26D2EB44AA}" type="parTrans" cxnId="{8BC2D6B6-1065-4D26-A6C7-5AD1BC099D16}">
      <dgm:prSet/>
      <dgm:spPr/>
      <dgm:t>
        <a:bodyPr/>
        <a:lstStyle/>
        <a:p>
          <a:endParaRPr lang="en-IN" sz="1200"/>
        </a:p>
      </dgm:t>
    </dgm:pt>
    <dgm:pt modelId="{B185EE31-06AD-44D2-A10D-D7EA9D7F8AE1}" type="sibTrans" cxnId="{8BC2D6B6-1065-4D26-A6C7-5AD1BC099D16}">
      <dgm:prSet/>
      <dgm:spPr/>
      <dgm:t>
        <a:bodyPr/>
        <a:lstStyle/>
        <a:p>
          <a:endParaRPr lang="en-IN" sz="1200"/>
        </a:p>
      </dgm:t>
    </dgm:pt>
    <dgm:pt modelId="{C9E25E68-3659-4B4D-B302-7CDA66421578}" type="pres">
      <dgm:prSet presAssocID="{43903DFA-196E-46E0-9B5F-CE016C826D75}" presName="Name0" presStyleCnt="0">
        <dgm:presLayoutVars>
          <dgm:dir/>
          <dgm:animLvl val="lvl"/>
          <dgm:resizeHandles val="exact"/>
        </dgm:presLayoutVars>
      </dgm:prSet>
      <dgm:spPr/>
    </dgm:pt>
    <dgm:pt modelId="{CA8B9B93-29A0-4FD7-909C-052B6BDCECCB}" type="pres">
      <dgm:prSet presAssocID="{860307F8-D17F-4EDD-BF8E-ACA3EA3F8342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</dgm:pt>
    <dgm:pt modelId="{946AD57B-8EF6-4175-8E1F-0D013D993595}" type="pres">
      <dgm:prSet presAssocID="{AD5A6ABA-FFC8-49BE-A460-D1DE3A45CC59}" presName="parTxOnlySpace" presStyleCnt="0"/>
      <dgm:spPr/>
    </dgm:pt>
    <dgm:pt modelId="{070E4967-B18C-4462-88D8-28C1B0EF6F37}" type="pres">
      <dgm:prSet presAssocID="{A16655B9-B7C9-4B8C-A121-8DD5E9AFB6CB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</dgm:pt>
    <dgm:pt modelId="{CBD2906B-802F-4BC9-A7D2-595C47C47533}" type="pres">
      <dgm:prSet presAssocID="{4BED8FF0-5261-453C-A983-AE0C042D4101}" presName="parTxOnlySpace" presStyleCnt="0"/>
      <dgm:spPr/>
    </dgm:pt>
    <dgm:pt modelId="{242EB3DC-0D9D-42AE-AC21-7B7DCF86CF24}" type="pres">
      <dgm:prSet presAssocID="{49FB4071-4F66-4CCE-A7C7-6C491226CFE0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</dgm:pt>
    <dgm:pt modelId="{84FBE511-7001-4FFD-A6B1-EC7C0A8875FD}" type="pres">
      <dgm:prSet presAssocID="{32B6342C-EE24-44E6-8D76-8991E6028013}" presName="parTxOnlySpace" presStyleCnt="0"/>
      <dgm:spPr/>
    </dgm:pt>
    <dgm:pt modelId="{3F9A7BC1-D613-468B-B2EF-B552822D7A74}" type="pres">
      <dgm:prSet presAssocID="{F4926B02-B017-4769-9FA9-F4E8E205F090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</dgm:pt>
    <dgm:pt modelId="{182CC814-312C-4725-B670-F9EBA2DA7B01}" type="pres">
      <dgm:prSet presAssocID="{A7DF2C4F-057A-4FE5-9C97-6DC597573856}" presName="parTxOnlySpace" presStyleCnt="0"/>
      <dgm:spPr/>
    </dgm:pt>
    <dgm:pt modelId="{33290728-92CB-477F-91CB-5781DEEFA323}" type="pres">
      <dgm:prSet presAssocID="{F2937E3A-79A8-4AEE-BF37-D37410ECCA79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</dgm:pt>
    <dgm:pt modelId="{E6E3BFF7-4FFE-4040-AC8D-29CC5E81B8D2}" type="pres">
      <dgm:prSet presAssocID="{6C9D21CD-792F-4C23-BE2D-17D64D580BE2}" presName="parTxOnlySpace" presStyleCnt="0"/>
      <dgm:spPr/>
    </dgm:pt>
    <dgm:pt modelId="{FA920781-4AD2-4A8F-896B-0FDC95E3A89C}" type="pres">
      <dgm:prSet presAssocID="{26BA73B3-F7BB-4067-B0C5-FE8C68EC9640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</dgm:pt>
    <dgm:pt modelId="{9096794B-64D1-4360-A23B-3709F8EE7265}" type="pres">
      <dgm:prSet presAssocID="{38D2A430-E7EF-44B2-886B-8035FF65CA7A}" presName="parTxOnlySpace" presStyleCnt="0"/>
      <dgm:spPr/>
    </dgm:pt>
    <dgm:pt modelId="{A86D7EB0-5C6A-4F24-B82B-CF2DEE354DB1}" type="pres">
      <dgm:prSet presAssocID="{0FE4DE96-CBE3-475C-8143-DCB55D924F8E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</dgm:pt>
    <dgm:pt modelId="{732BBE12-9EAF-4F82-82BE-3071C8C9E9DE}" type="pres">
      <dgm:prSet presAssocID="{65ADECA2-A446-4EAF-AA92-A2EB6488F440}" presName="parTxOnlySpace" presStyleCnt="0"/>
      <dgm:spPr/>
    </dgm:pt>
    <dgm:pt modelId="{0B37F941-2439-4623-85EA-109DEBFEBF94}" type="pres">
      <dgm:prSet presAssocID="{8EF332A5-AA46-4616-8722-43BF67B05FF7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0E27411D-E1C7-4BBE-B529-FFF9B1E3E708}" type="presOf" srcId="{8EF332A5-AA46-4616-8722-43BF67B05FF7}" destId="{0B37F941-2439-4623-85EA-109DEBFEBF94}" srcOrd="0" destOrd="0" presId="urn:microsoft.com/office/officeart/2005/8/layout/chevron1"/>
    <dgm:cxn modelId="{BED4AB23-93B5-4488-A497-D663D9C9BA0B}" type="presOf" srcId="{860307F8-D17F-4EDD-BF8E-ACA3EA3F8342}" destId="{CA8B9B93-29A0-4FD7-909C-052B6BDCECCB}" srcOrd="0" destOrd="0" presId="urn:microsoft.com/office/officeart/2005/8/layout/chevron1"/>
    <dgm:cxn modelId="{2490AF2F-635D-4540-B130-74B42B4E69DE}" type="presOf" srcId="{26BA73B3-F7BB-4067-B0C5-FE8C68EC9640}" destId="{FA920781-4AD2-4A8F-896B-0FDC95E3A89C}" srcOrd="0" destOrd="0" presId="urn:microsoft.com/office/officeart/2005/8/layout/chevron1"/>
    <dgm:cxn modelId="{9767713A-AB28-4CCF-8E08-45F467DC9DC8}" srcId="{43903DFA-196E-46E0-9B5F-CE016C826D75}" destId="{860307F8-D17F-4EDD-BF8E-ACA3EA3F8342}" srcOrd="0" destOrd="0" parTransId="{6156F4A8-EF52-4936-A6DA-E1FE3B4E9676}" sibTransId="{AD5A6ABA-FFC8-49BE-A460-D1DE3A45CC59}"/>
    <dgm:cxn modelId="{7EBC7740-392F-4E1B-9090-F49C217B9DDE}" srcId="{43903DFA-196E-46E0-9B5F-CE016C826D75}" destId="{F4926B02-B017-4769-9FA9-F4E8E205F090}" srcOrd="3" destOrd="0" parTransId="{55FD48FC-9E83-41D6-A9D2-0AB1DA2603F8}" sibTransId="{A7DF2C4F-057A-4FE5-9C97-6DC597573856}"/>
    <dgm:cxn modelId="{67D26F4C-E787-46DB-B89A-3055301D44A7}" type="presOf" srcId="{0FE4DE96-CBE3-475C-8143-DCB55D924F8E}" destId="{A86D7EB0-5C6A-4F24-B82B-CF2DEE354DB1}" srcOrd="0" destOrd="0" presId="urn:microsoft.com/office/officeart/2005/8/layout/chevron1"/>
    <dgm:cxn modelId="{A47CFC53-B883-4CA1-BD23-3BD5DF19B8B6}" type="presOf" srcId="{F4926B02-B017-4769-9FA9-F4E8E205F090}" destId="{3F9A7BC1-D613-468B-B2EF-B552822D7A74}" srcOrd="0" destOrd="0" presId="urn:microsoft.com/office/officeart/2005/8/layout/chevron1"/>
    <dgm:cxn modelId="{56E4845A-1870-44A8-8A9E-7E60F477D551}" srcId="{43903DFA-196E-46E0-9B5F-CE016C826D75}" destId="{0FE4DE96-CBE3-475C-8143-DCB55D924F8E}" srcOrd="6" destOrd="0" parTransId="{2D6D6865-E6C2-4197-A784-DA2D9048119B}" sibTransId="{65ADECA2-A446-4EAF-AA92-A2EB6488F440}"/>
    <dgm:cxn modelId="{B05BCE90-6568-44B8-9347-2ED552524629}" type="presOf" srcId="{F2937E3A-79A8-4AEE-BF37-D37410ECCA79}" destId="{33290728-92CB-477F-91CB-5781DEEFA323}" srcOrd="0" destOrd="0" presId="urn:microsoft.com/office/officeart/2005/8/layout/chevron1"/>
    <dgm:cxn modelId="{E8F1D2A0-499F-48B4-A083-A61BD3C2814A}" type="presOf" srcId="{A16655B9-B7C9-4B8C-A121-8DD5E9AFB6CB}" destId="{070E4967-B18C-4462-88D8-28C1B0EF6F37}" srcOrd="0" destOrd="0" presId="urn:microsoft.com/office/officeart/2005/8/layout/chevron1"/>
    <dgm:cxn modelId="{524D14A6-42C9-4878-89F9-649348B24140}" type="presOf" srcId="{49FB4071-4F66-4CCE-A7C7-6C491226CFE0}" destId="{242EB3DC-0D9D-42AE-AC21-7B7DCF86CF24}" srcOrd="0" destOrd="0" presId="urn:microsoft.com/office/officeart/2005/8/layout/chevron1"/>
    <dgm:cxn modelId="{8BC2D6B6-1065-4D26-A6C7-5AD1BC099D16}" srcId="{43903DFA-196E-46E0-9B5F-CE016C826D75}" destId="{8EF332A5-AA46-4616-8722-43BF67B05FF7}" srcOrd="7" destOrd="0" parTransId="{45D870E6-5545-45D0-ACF5-CE26D2EB44AA}" sibTransId="{B185EE31-06AD-44D2-A10D-D7EA9D7F8AE1}"/>
    <dgm:cxn modelId="{54666ABD-241F-47F2-86C3-6CB280FFC52D}" srcId="{43903DFA-196E-46E0-9B5F-CE016C826D75}" destId="{A16655B9-B7C9-4B8C-A121-8DD5E9AFB6CB}" srcOrd="1" destOrd="0" parTransId="{C94487A5-0B24-40FC-B6A9-2D9FD390D6A3}" sibTransId="{4BED8FF0-5261-453C-A983-AE0C042D4101}"/>
    <dgm:cxn modelId="{077E47CE-A0F2-44E7-8FC0-00CEE2F1D093}" srcId="{43903DFA-196E-46E0-9B5F-CE016C826D75}" destId="{F2937E3A-79A8-4AEE-BF37-D37410ECCA79}" srcOrd="4" destOrd="0" parTransId="{FC8EC55B-ADF8-48B8-8A8F-3301416B20E5}" sibTransId="{6C9D21CD-792F-4C23-BE2D-17D64D580BE2}"/>
    <dgm:cxn modelId="{905287E2-ACE6-415A-98E0-824630811D7B}" srcId="{43903DFA-196E-46E0-9B5F-CE016C826D75}" destId="{49FB4071-4F66-4CCE-A7C7-6C491226CFE0}" srcOrd="2" destOrd="0" parTransId="{BB9A8CD9-8EFE-4651-8BDC-F99297A63267}" sibTransId="{32B6342C-EE24-44E6-8D76-8991E6028013}"/>
    <dgm:cxn modelId="{EC8A93E3-85A1-42D0-9334-9ED8579FB765}" srcId="{43903DFA-196E-46E0-9B5F-CE016C826D75}" destId="{26BA73B3-F7BB-4067-B0C5-FE8C68EC9640}" srcOrd="5" destOrd="0" parTransId="{A8D27A53-3127-4B37-9348-D64FD917D2DD}" sibTransId="{38D2A430-E7EF-44B2-886B-8035FF65CA7A}"/>
    <dgm:cxn modelId="{3CBA11F0-E9A1-485D-BFBD-233B757EEE42}" type="presOf" srcId="{43903DFA-196E-46E0-9B5F-CE016C826D75}" destId="{C9E25E68-3659-4B4D-B302-7CDA66421578}" srcOrd="0" destOrd="0" presId="urn:microsoft.com/office/officeart/2005/8/layout/chevron1"/>
    <dgm:cxn modelId="{F68B7091-42D0-4398-AD34-C3BCA775EE68}" type="presParOf" srcId="{C9E25E68-3659-4B4D-B302-7CDA66421578}" destId="{CA8B9B93-29A0-4FD7-909C-052B6BDCECCB}" srcOrd="0" destOrd="0" presId="urn:microsoft.com/office/officeart/2005/8/layout/chevron1"/>
    <dgm:cxn modelId="{8CA0D2DB-A99C-45B2-8016-D14653A4C118}" type="presParOf" srcId="{C9E25E68-3659-4B4D-B302-7CDA66421578}" destId="{946AD57B-8EF6-4175-8E1F-0D013D993595}" srcOrd="1" destOrd="0" presId="urn:microsoft.com/office/officeart/2005/8/layout/chevron1"/>
    <dgm:cxn modelId="{25D3DF1F-A7C0-4815-AE99-111339A1AD30}" type="presParOf" srcId="{C9E25E68-3659-4B4D-B302-7CDA66421578}" destId="{070E4967-B18C-4462-88D8-28C1B0EF6F37}" srcOrd="2" destOrd="0" presId="urn:microsoft.com/office/officeart/2005/8/layout/chevron1"/>
    <dgm:cxn modelId="{BA45B2F2-1623-4316-A578-26FE6140FB92}" type="presParOf" srcId="{C9E25E68-3659-4B4D-B302-7CDA66421578}" destId="{CBD2906B-802F-4BC9-A7D2-595C47C47533}" srcOrd="3" destOrd="0" presId="urn:microsoft.com/office/officeart/2005/8/layout/chevron1"/>
    <dgm:cxn modelId="{0C8DD591-B01A-4771-871A-0B73386D74DD}" type="presParOf" srcId="{C9E25E68-3659-4B4D-B302-7CDA66421578}" destId="{242EB3DC-0D9D-42AE-AC21-7B7DCF86CF24}" srcOrd="4" destOrd="0" presId="urn:microsoft.com/office/officeart/2005/8/layout/chevron1"/>
    <dgm:cxn modelId="{46483041-0DFA-489F-BD7D-984EAEAC70DA}" type="presParOf" srcId="{C9E25E68-3659-4B4D-B302-7CDA66421578}" destId="{84FBE511-7001-4FFD-A6B1-EC7C0A8875FD}" srcOrd="5" destOrd="0" presId="urn:microsoft.com/office/officeart/2005/8/layout/chevron1"/>
    <dgm:cxn modelId="{609DE0B4-41B5-4CC8-A9BE-2DC9FDB8D3C4}" type="presParOf" srcId="{C9E25E68-3659-4B4D-B302-7CDA66421578}" destId="{3F9A7BC1-D613-468B-B2EF-B552822D7A74}" srcOrd="6" destOrd="0" presId="urn:microsoft.com/office/officeart/2005/8/layout/chevron1"/>
    <dgm:cxn modelId="{F285C754-7F1A-40BA-8856-6E4FEEA6FA88}" type="presParOf" srcId="{C9E25E68-3659-4B4D-B302-7CDA66421578}" destId="{182CC814-312C-4725-B670-F9EBA2DA7B01}" srcOrd="7" destOrd="0" presId="urn:microsoft.com/office/officeart/2005/8/layout/chevron1"/>
    <dgm:cxn modelId="{9EC996B8-0F14-4750-9CD2-37ED86B4042D}" type="presParOf" srcId="{C9E25E68-3659-4B4D-B302-7CDA66421578}" destId="{33290728-92CB-477F-91CB-5781DEEFA323}" srcOrd="8" destOrd="0" presId="urn:microsoft.com/office/officeart/2005/8/layout/chevron1"/>
    <dgm:cxn modelId="{BEC9C3E8-7EE6-4C7D-AE0A-F210C865CD17}" type="presParOf" srcId="{C9E25E68-3659-4B4D-B302-7CDA66421578}" destId="{E6E3BFF7-4FFE-4040-AC8D-29CC5E81B8D2}" srcOrd="9" destOrd="0" presId="urn:microsoft.com/office/officeart/2005/8/layout/chevron1"/>
    <dgm:cxn modelId="{A504AF80-CF35-4AD8-8D0B-51F1A9A24996}" type="presParOf" srcId="{C9E25E68-3659-4B4D-B302-7CDA66421578}" destId="{FA920781-4AD2-4A8F-896B-0FDC95E3A89C}" srcOrd="10" destOrd="0" presId="urn:microsoft.com/office/officeart/2005/8/layout/chevron1"/>
    <dgm:cxn modelId="{CE02D484-F91C-4DD3-9398-60BFDACB3FB7}" type="presParOf" srcId="{C9E25E68-3659-4B4D-B302-7CDA66421578}" destId="{9096794B-64D1-4360-A23B-3709F8EE7265}" srcOrd="11" destOrd="0" presId="urn:microsoft.com/office/officeart/2005/8/layout/chevron1"/>
    <dgm:cxn modelId="{78E44B64-3C2F-4E98-B368-EF5C53807061}" type="presParOf" srcId="{C9E25E68-3659-4B4D-B302-7CDA66421578}" destId="{A86D7EB0-5C6A-4F24-B82B-CF2DEE354DB1}" srcOrd="12" destOrd="0" presId="urn:microsoft.com/office/officeart/2005/8/layout/chevron1"/>
    <dgm:cxn modelId="{27928966-2782-4EC7-97B6-F175E74B3FFE}" type="presParOf" srcId="{C9E25E68-3659-4B4D-B302-7CDA66421578}" destId="{732BBE12-9EAF-4F82-82BE-3071C8C9E9DE}" srcOrd="13" destOrd="0" presId="urn:microsoft.com/office/officeart/2005/8/layout/chevron1"/>
    <dgm:cxn modelId="{46FA2CAF-64BA-4B9A-9EAF-6FAA42D183F4}" type="presParOf" srcId="{C9E25E68-3659-4B4D-B302-7CDA66421578}" destId="{0B37F941-2439-4623-85EA-109DEBFEBF94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9FEAD6AC-7C68-47ED-8028-A44FD58E86CE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5F063468-F71B-4014-9361-B16320C5F44B}">
      <dgm:prSet phldrT="[Text]" phldr="1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IN" sz="1200"/>
        </a:p>
      </dgm:t>
    </dgm:pt>
    <dgm:pt modelId="{5B292575-9963-4E57-80DA-A867F8CF75AF}" type="parTrans" cxnId="{33AF9818-009F-45E6-92A3-AB7C83CBAEF3}">
      <dgm:prSet/>
      <dgm:spPr/>
      <dgm:t>
        <a:bodyPr/>
        <a:lstStyle/>
        <a:p>
          <a:endParaRPr lang="en-IN" sz="1200"/>
        </a:p>
      </dgm:t>
    </dgm:pt>
    <dgm:pt modelId="{E5FB91C9-615F-412A-9303-405F430632E8}" type="sibTrans" cxnId="{33AF9818-009F-45E6-92A3-AB7C83CBAEF3}">
      <dgm:prSet/>
      <dgm:spPr/>
      <dgm:t>
        <a:bodyPr/>
        <a:lstStyle/>
        <a:p>
          <a:endParaRPr lang="en-IN" sz="1200"/>
        </a:p>
      </dgm:t>
    </dgm:pt>
    <dgm:pt modelId="{EF4A7B76-17F5-4EE7-8E00-5EB066E1C186}">
      <dgm:prSet phldrT="[Text]" phldr="1" custT="1"/>
      <dgm:spPr/>
      <dgm:t>
        <a:bodyPr/>
        <a:lstStyle/>
        <a:p>
          <a:endParaRPr lang="en-IN" sz="1200"/>
        </a:p>
      </dgm:t>
    </dgm:pt>
    <dgm:pt modelId="{03B0F03E-E058-4B0D-A816-B1350ED306C3}" type="parTrans" cxnId="{6D8576E4-FC7D-49CE-87EA-430477CF7899}">
      <dgm:prSet/>
      <dgm:spPr/>
      <dgm:t>
        <a:bodyPr/>
        <a:lstStyle/>
        <a:p>
          <a:endParaRPr lang="en-IN" sz="1200"/>
        </a:p>
      </dgm:t>
    </dgm:pt>
    <dgm:pt modelId="{38F154AB-2F81-411F-B65F-D3A3661B1B41}" type="sibTrans" cxnId="{6D8576E4-FC7D-49CE-87EA-430477CF7899}">
      <dgm:prSet/>
      <dgm:spPr/>
      <dgm:t>
        <a:bodyPr/>
        <a:lstStyle/>
        <a:p>
          <a:endParaRPr lang="en-IN" sz="1200"/>
        </a:p>
      </dgm:t>
    </dgm:pt>
    <dgm:pt modelId="{00CAE443-2E36-4A2E-BC9A-50134BF7ADBE}">
      <dgm:prSet phldrT="[Text]" phldr="1" custT="1"/>
      <dgm:spPr/>
      <dgm:t>
        <a:bodyPr/>
        <a:lstStyle/>
        <a:p>
          <a:endParaRPr lang="en-IN" sz="1200"/>
        </a:p>
      </dgm:t>
    </dgm:pt>
    <dgm:pt modelId="{E3E05AF5-4E7E-4804-B6D3-C6CBCA1FF067}" type="parTrans" cxnId="{8CD13942-4AD1-40CB-8AC3-781B59DA97F5}">
      <dgm:prSet/>
      <dgm:spPr/>
      <dgm:t>
        <a:bodyPr/>
        <a:lstStyle/>
        <a:p>
          <a:endParaRPr lang="en-IN" sz="1200"/>
        </a:p>
      </dgm:t>
    </dgm:pt>
    <dgm:pt modelId="{C1F5202E-0018-4C2F-84C8-A5ED6D42BDD7}" type="sibTrans" cxnId="{8CD13942-4AD1-40CB-8AC3-781B59DA97F5}">
      <dgm:prSet/>
      <dgm:spPr/>
      <dgm:t>
        <a:bodyPr/>
        <a:lstStyle/>
        <a:p>
          <a:endParaRPr lang="en-IN" sz="1200"/>
        </a:p>
      </dgm:t>
    </dgm:pt>
    <dgm:pt modelId="{3D60D48B-125B-47F8-BACA-743A100F12A5}">
      <dgm:prSet phldrT="[Text]" phldr="1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n-IN" sz="1200"/>
        </a:p>
      </dgm:t>
    </dgm:pt>
    <dgm:pt modelId="{1D0CC577-5999-4F30-9043-9D62C10024CF}" type="parTrans" cxnId="{D71EFADD-E2FF-4C81-8E49-2353107CB20B}">
      <dgm:prSet/>
      <dgm:spPr/>
      <dgm:t>
        <a:bodyPr/>
        <a:lstStyle/>
        <a:p>
          <a:endParaRPr lang="en-IN" sz="1200"/>
        </a:p>
      </dgm:t>
    </dgm:pt>
    <dgm:pt modelId="{EAF33E39-4C92-43F1-82B4-62913DF8F952}" type="sibTrans" cxnId="{D71EFADD-E2FF-4C81-8E49-2353107CB20B}">
      <dgm:prSet/>
      <dgm:spPr/>
      <dgm:t>
        <a:bodyPr/>
        <a:lstStyle/>
        <a:p>
          <a:endParaRPr lang="en-IN" sz="1200"/>
        </a:p>
      </dgm:t>
    </dgm:pt>
    <dgm:pt modelId="{794C4437-62BE-47CE-A5AB-3539F750F2D0}">
      <dgm:prSet phldrT="[Text]" phldr="1" custT="1"/>
      <dgm:spPr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endParaRPr lang="en-IN" sz="1200"/>
        </a:p>
      </dgm:t>
    </dgm:pt>
    <dgm:pt modelId="{50B91538-3373-46EE-9CD8-C99C74CE3CF1}" type="parTrans" cxnId="{A5F0274F-BDCF-4FEC-9064-979B324270A5}">
      <dgm:prSet/>
      <dgm:spPr/>
      <dgm:t>
        <a:bodyPr/>
        <a:lstStyle/>
        <a:p>
          <a:endParaRPr lang="en-IN" sz="1200"/>
        </a:p>
      </dgm:t>
    </dgm:pt>
    <dgm:pt modelId="{E0DC93F5-5D39-4104-98FD-E2607DB6F791}" type="sibTrans" cxnId="{A5F0274F-BDCF-4FEC-9064-979B324270A5}">
      <dgm:prSet/>
      <dgm:spPr/>
      <dgm:t>
        <a:bodyPr/>
        <a:lstStyle/>
        <a:p>
          <a:endParaRPr lang="en-IN" sz="1200"/>
        </a:p>
      </dgm:t>
    </dgm:pt>
    <dgm:pt modelId="{062DC1C2-4E22-4086-BDE6-81A7D1A13EED}">
      <dgm:prSet phldrT="[Text]" phldr="1" custT="1"/>
      <dgm:spPr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endParaRPr lang="en-IN" sz="1200"/>
        </a:p>
      </dgm:t>
    </dgm:pt>
    <dgm:pt modelId="{8D57BB48-FF15-4366-BE56-69C14824BE4A}" type="parTrans" cxnId="{F83EDFF3-458D-479C-AA11-179A06424189}">
      <dgm:prSet/>
      <dgm:spPr/>
      <dgm:t>
        <a:bodyPr/>
        <a:lstStyle/>
        <a:p>
          <a:endParaRPr lang="en-IN" sz="1200"/>
        </a:p>
      </dgm:t>
    </dgm:pt>
    <dgm:pt modelId="{D0D645EF-1576-4AB6-B002-56A6ABC576D1}" type="sibTrans" cxnId="{F83EDFF3-458D-479C-AA11-179A06424189}">
      <dgm:prSet/>
      <dgm:spPr/>
      <dgm:t>
        <a:bodyPr/>
        <a:lstStyle/>
        <a:p>
          <a:endParaRPr lang="en-IN" sz="1200"/>
        </a:p>
      </dgm:t>
    </dgm:pt>
    <dgm:pt modelId="{60C6AAB2-164A-4642-9FDD-F828DA2FB1A3}">
      <dgm:prSet phldrT="[Text]" phldr="1" custT="1"/>
      <dgm:spPr/>
      <dgm:t>
        <a:bodyPr/>
        <a:lstStyle/>
        <a:p>
          <a:endParaRPr lang="en-IN" sz="1200"/>
        </a:p>
      </dgm:t>
    </dgm:pt>
    <dgm:pt modelId="{F6B92803-2792-495E-A29D-317674379BA0}" type="parTrans" cxnId="{CA07FD69-AC4F-44DC-A63A-6D09355AC290}">
      <dgm:prSet/>
      <dgm:spPr/>
      <dgm:t>
        <a:bodyPr/>
        <a:lstStyle/>
        <a:p>
          <a:endParaRPr lang="en-IN" sz="1200"/>
        </a:p>
      </dgm:t>
    </dgm:pt>
    <dgm:pt modelId="{287EAE43-8F0D-4749-A68D-B5C92C4A6B62}" type="sibTrans" cxnId="{CA07FD69-AC4F-44DC-A63A-6D09355AC290}">
      <dgm:prSet/>
      <dgm:spPr/>
      <dgm:t>
        <a:bodyPr/>
        <a:lstStyle/>
        <a:p>
          <a:endParaRPr lang="en-IN" sz="1200"/>
        </a:p>
      </dgm:t>
    </dgm:pt>
    <dgm:pt modelId="{1C773E44-7A55-4E73-99A9-4E644ED8AF74}">
      <dgm:prSet phldrT="[Text]" phldr="1" custT="1"/>
      <dgm:spPr/>
      <dgm:t>
        <a:bodyPr/>
        <a:lstStyle/>
        <a:p>
          <a:endParaRPr lang="en-IN" sz="1200"/>
        </a:p>
      </dgm:t>
    </dgm:pt>
    <dgm:pt modelId="{BF2C654F-3BBE-4A2E-9A21-527DF43190C1}" type="parTrans" cxnId="{8F5C27FC-4A92-484F-9B0D-3C3767852068}">
      <dgm:prSet/>
      <dgm:spPr/>
      <dgm:t>
        <a:bodyPr/>
        <a:lstStyle/>
        <a:p>
          <a:endParaRPr lang="en-IN" sz="1200"/>
        </a:p>
      </dgm:t>
    </dgm:pt>
    <dgm:pt modelId="{46B663BF-30DB-4149-A571-76E7CBA64DE6}" type="sibTrans" cxnId="{8F5C27FC-4A92-484F-9B0D-3C3767852068}">
      <dgm:prSet/>
      <dgm:spPr/>
      <dgm:t>
        <a:bodyPr/>
        <a:lstStyle/>
        <a:p>
          <a:endParaRPr lang="en-IN" sz="1200"/>
        </a:p>
      </dgm:t>
    </dgm:pt>
    <dgm:pt modelId="{ED3D2767-944D-4956-B793-2683EB8F8689}">
      <dgm:prSet phldrT="[Text]" phldr="1" custT="1"/>
      <dgm:spPr/>
      <dgm:t>
        <a:bodyPr/>
        <a:lstStyle/>
        <a:p>
          <a:endParaRPr lang="en-IN" sz="1200"/>
        </a:p>
      </dgm:t>
    </dgm:pt>
    <dgm:pt modelId="{4BD80799-1406-4C8F-BD8A-DEED4006753E}" type="parTrans" cxnId="{01AC5672-95A9-41BF-B373-A22AC3B56EBB}">
      <dgm:prSet/>
      <dgm:spPr/>
      <dgm:t>
        <a:bodyPr/>
        <a:lstStyle/>
        <a:p>
          <a:endParaRPr lang="en-IN" sz="1200"/>
        </a:p>
      </dgm:t>
    </dgm:pt>
    <dgm:pt modelId="{5DD9CD46-DF39-4D70-BEB9-8C10F7183587}" type="sibTrans" cxnId="{01AC5672-95A9-41BF-B373-A22AC3B56EBB}">
      <dgm:prSet/>
      <dgm:spPr/>
      <dgm:t>
        <a:bodyPr/>
        <a:lstStyle/>
        <a:p>
          <a:endParaRPr lang="en-IN" sz="1200"/>
        </a:p>
      </dgm:t>
    </dgm:pt>
    <dgm:pt modelId="{73CF3491-B6E6-49F0-8C0C-7CB609D9A57D}" type="pres">
      <dgm:prSet presAssocID="{9FEAD6AC-7C68-47ED-8028-A44FD58E86CE}" presName="linearFlow" presStyleCnt="0">
        <dgm:presLayoutVars>
          <dgm:dir/>
          <dgm:animLvl val="lvl"/>
          <dgm:resizeHandles val="exact"/>
        </dgm:presLayoutVars>
      </dgm:prSet>
      <dgm:spPr/>
    </dgm:pt>
    <dgm:pt modelId="{E2346805-196E-4758-8771-5C29892AD5E1}" type="pres">
      <dgm:prSet presAssocID="{5F063468-F71B-4014-9361-B16320C5F44B}" presName="composite" presStyleCnt="0"/>
      <dgm:spPr/>
    </dgm:pt>
    <dgm:pt modelId="{4551243C-ADEC-44E9-B024-19E723230787}" type="pres">
      <dgm:prSet presAssocID="{5F063468-F71B-4014-9361-B16320C5F44B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362D62F9-05C5-4926-B6D1-C23AAA9CCAD5}" type="pres">
      <dgm:prSet presAssocID="{5F063468-F71B-4014-9361-B16320C5F44B}" presName="descendantText" presStyleLbl="alignAcc1" presStyleIdx="0" presStyleCnt="3">
        <dgm:presLayoutVars>
          <dgm:bulletEnabled val="1"/>
        </dgm:presLayoutVars>
      </dgm:prSet>
      <dgm:spPr/>
    </dgm:pt>
    <dgm:pt modelId="{FE3963B7-C300-4D35-A899-0BA24E7197DB}" type="pres">
      <dgm:prSet presAssocID="{E5FB91C9-615F-412A-9303-405F430632E8}" presName="sp" presStyleCnt="0"/>
      <dgm:spPr/>
    </dgm:pt>
    <dgm:pt modelId="{BA7B556C-FE69-470A-ADF7-EC8078206A09}" type="pres">
      <dgm:prSet presAssocID="{3D60D48B-125B-47F8-BACA-743A100F12A5}" presName="composite" presStyleCnt="0"/>
      <dgm:spPr/>
    </dgm:pt>
    <dgm:pt modelId="{9949AF25-2803-42F5-93B3-4B2D59FBAF64}" type="pres">
      <dgm:prSet presAssocID="{3D60D48B-125B-47F8-BACA-743A100F12A5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CC724405-8326-4B56-8F99-992A3E3BEEBE}" type="pres">
      <dgm:prSet presAssocID="{3D60D48B-125B-47F8-BACA-743A100F12A5}" presName="descendantText" presStyleLbl="alignAcc1" presStyleIdx="1" presStyleCnt="3">
        <dgm:presLayoutVars>
          <dgm:bulletEnabled val="1"/>
        </dgm:presLayoutVars>
      </dgm:prSet>
      <dgm:spPr/>
    </dgm:pt>
    <dgm:pt modelId="{91EA3BB1-1A02-4235-BD42-B77A9304A7A9}" type="pres">
      <dgm:prSet presAssocID="{EAF33E39-4C92-43F1-82B4-62913DF8F952}" presName="sp" presStyleCnt="0"/>
      <dgm:spPr/>
    </dgm:pt>
    <dgm:pt modelId="{0BBE6C8E-1BBC-4050-AC4E-45E40E18C11E}" type="pres">
      <dgm:prSet presAssocID="{60C6AAB2-164A-4642-9FDD-F828DA2FB1A3}" presName="composite" presStyleCnt="0"/>
      <dgm:spPr/>
    </dgm:pt>
    <dgm:pt modelId="{1BD4C566-B078-4E02-A69A-1C5F6E39201A}" type="pres">
      <dgm:prSet presAssocID="{60C6AAB2-164A-4642-9FDD-F828DA2FB1A3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B8D681CC-3AA5-4CC3-A514-D3B22ED52A5D}" type="pres">
      <dgm:prSet presAssocID="{60C6AAB2-164A-4642-9FDD-F828DA2FB1A3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56288C03-B384-40D2-9253-6B8C94D70491}" type="presOf" srcId="{1C773E44-7A55-4E73-99A9-4E644ED8AF74}" destId="{B8D681CC-3AA5-4CC3-A514-D3B22ED52A5D}" srcOrd="0" destOrd="0" presId="urn:microsoft.com/office/officeart/2005/8/layout/chevron2"/>
    <dgm:cxn modelId="{BA839513-1D89-41E6-98A1-264D09BE851D}" type="presOf" srcId="{794C4437-62BE-47CE-A5AB-3539F750F2D0}" destId="{CC724405-8326-4B56-8F99-992A3E3BEEBE}" srcOrd="0" destOrd="0" presId="urn:microsoft.com/office/officeart/2005/8/layout/chevron2"/>
    <dgm:cxn modelId="{33AF9818-009F-45E6-92A3-AB7C83CBAEF3}" srcId="{9FEAD6AC-7C68-47ED-8028-A44FD58E86CE}" destId="{5F063468-F71B-4014-9361-B16320C5F44B}" srcOrd="0" destOrd="0" parTransId="{5B292575-9963-4E57-80DA-A867F8CF75AF}" sibTransId="{E5FB91C9-615F-412A-9303-405F430632E8}"/>
    <dgm:cxn modelId="{8CD13942-4AD1-40CB-8AC3-781B59DA97F5}" srcId="{5F063468-F71B-4014-9361-B16320C5F44B}" destId="{00CAE443-2E36-4A2E-BC9A-50134BF7ADBE}" srcOrd="1" destOrd="0" parTransId="{E3E05AF5-4E7E-4804-B6D3-C6CBCA1FF067}" sibTransId="{C1F5202E-0018-4C2F-84C8-A5ED6D42BDD7}"/>
    <dgm:cxn modelId="{CA07FD69-AC4F-44DC-A63A-6D09355AC290}" srcId="{9FEAD6AC-7C68-47ED-8028-A44FD58E86CE}" destId="{60C6AAB2-164A-4642-9FDD-F828DA2FB1A3}" srcOrd="2" destOrd="0" parTransId="{F6B92803-2792-495E-A29D-317674379BA0}" sibTransId="{287EAE43-8F0D-4749-A68D-B5C92C4A6B62}"/>
    <dgm:cxn modelId="{3479A04E-F96D-4F9B-9BE1-DE3E0D45B0C5}" type="presOf" srcId="{60C6AAB2-164A-4642-9FDD-F828DA2FB1A3}" destId="{1BD4C566-B078-4E02-A69A-1C5F6E39201A}" srcOrd="0" destOrd="0" presId="urn:microsoft.com/office/officeart/2005/8/layout/chevron2"/>
    <dgm:cxn modelId="{A5F0274F-BDCF-4FEC-9064-979B324270A5}" srcId="{3D60D48B-125B-47F8-BACA-743A100F12A5}" destId="{794C4437-62BE-47CE-A5AB-3539F750F2D0}" srcOrd="0" destOrd="0" parTransId="{50B91538-3373-46EE-9CD8-C99C74CE3CF1}" sibTransId="{E0DC93F5-5D39-4104-98FD-E2607DB6F791}"/>
    <dgm:cxn modelId="{01AC5672-95A9-41BF-B373-A22AC3B56EBB}" srcId="{60C6AAB2-164A-4642-9FDD-F828DA2FB1A3}" destId="{ED3D2767-944D-4956-B793-2683EB8F8689}" srcOrd="1" destOrd="0" parTransId="{4BD80799-1406-4C8F-BD8A-DEED4006753E}" sibTransId="{5DD9CD46-DF39-4D70-BEB9-8C10F7183587}"/>
    <dgm:cxn modelId="{0414AB74-1FF0-458C-8DC3-C396FEE561DA}" type="presOf" srcId="{5F063468-F71B-4014-9361-B16320C5F44B}" destId="{4551243C-ADEC-44E9-B024-19E723230787}" srcOrd="0" destOrd="0" presId="urn:microsoft.com/office/officeart/2005/8/layout/chevron2"/>
    <dgm:cxn modelId="{7621BD86-CE82-4D5F-BBC4-23F8F0F8E4AC}" type="presOf" srcId="{EF4A7B76-17F5-4EE7-8E00-5EB066E1C186}" destId="{362D62F9-05C5-4926-B6D1-C23AAA9CCAD5}" srcOrd="0" destOrd="0" presId="urn:microsoft.com/office/officeart/2005/8/layout/chevron2"/>
    <dgm:cxn modelId="{2DF7D596-9152-4BC7-AE0D-F1A01D6E9105}" type="presOf" srcId="{062DC1C2-4E22-4086-BDE6-81A7D1A13EED}" destId="{CC724405-8326-4B56-8F99-992A3E3BEEBE}" srcOrd="0" destOrd="1" presId="urn:microsoft.com/office/officeart/2005/8/layout/chevron2"/>
    <dgm:cxn modelId="{719055BA-430F-4632-AFFA-50B5914D36F9}" type="presOf" srcId="{9FEAD6AC-7C68-47ED-8028-A44FD58E86CE}" destId="{73CF3491-B6E6-49F0-8C0C-7CB609D9A57D}" srcOrd="0" destOrd="0" presId="urn:microsoft.com/office/officeart/2005/8/layout/chevron2"/>
    <dgm:cxn modelId="{D71EFADD-E2FF-4C81-8E49-2353107CB20B}" srcId="{9FEAD6AC-7C68-47ED-8028-A44FD58E86CE}" destId="{3D60D48B-125B-47F8-BACA-743A100F12A5}" srcOrd="1" destOrd="0" parTransId="{1D0CC577-5999-4F30-9043-9D62C10024CF}" sibTransId="{EAF33E39-4C92-43F1-82B4-62913DF8F952}"/>
    <dgm:cxn modelId="{6D8576E4-FC7D-49CE-87EA-430477CF7899}" srcId="{5F063468-F71B-4014-9361-B16320C5F44B}" destId="{EF4A7B76-17F5-4EE7-8E00-5EB066E1C186}" srcOrd="0" destOrd="0" parTransId="{03B0F03E-E058-4B0D-A816-B1350ED306C3}" sibTransId="{38F154AB-2F81-411F-B65F-D3A3661B1B41}"/>
    <dgm:cxn modelId="{A4F66DE5-BFEA-4C00-9E43-D3A3A6C7AC7C}" type="presOf" srcId="{3D60D48B-125B-47F8-BACA-743A100F12A5}" destId="{9949AF25-2803-42F5-93B3-4B2D59FBAF64}" srcOrd="0" destOrd="0" presId="urn:microsoft.com/office/officeart/2005/8/layout/chevron2"/>
    <dgm:cxn modelId="{DAD84CEA-6D02-40E6-829B-1D3A444659A9}" type="presOf" srcId="{ED3D2767-944D-4956-B793-2683EB8F8689}" destId="{B8D681CC-3AA5-4CC3-A514-D3B22ED52A5D}" srcOrd="0" destOrd="1" presId="urn:microsoft.com/office/officeart/2005/8/layout/chevron2"/>
    <dgm:cxn modelId="{DD06E0EF-8F6E-49F5-8BCD-6ADDF63030F7}" type="presOf" srcId="{00CAE443-2E36-4A2E-BC9A-50134BF7ADBE}" destId="{362D62F9-05C5-4926-B6D1-C23AAA9CCAD5}" srcOrd="0" destOrd="1" presId="urn:microsoft.com/office/officeart/2005/8/layout/chevron2"/>
    <dgm:cxn modelId="{F83EDFF3-458D-479C-AA11-179A06424189}" srcId="{3D60D48B-125B-47F8-BACA-743A100F12A5}" destId="{062DC1C2-4E22-4086-BDE6-81A7D1A13EED}" srcOrd="1" destOrd="0" parTransId="{8D57BB48-FF15-4366-BE56-69C14824BE4A}" sibTransId="{D0D645EF-1576-4AB6-B002-56A6ABC576D1}"/>
    <dgm:cxn modelId="{8F5C27FC-4A92-484F-9B0D-3C3767852068}" srcId="{60C6AAB2-164A-4642-9FDD-F828DA2FB1A3}" destId="{1C773E44-7A55-4E73-99A9-4E644ED8AF74}" srcOrd="0" destOrd="0" parTransId="{BF2C654F-3BBE-4A2E-9A21-527DF43190C1}" sibTransId="{46B663BF-30DB-4149-A571-76E7CBA64DE6}"/>
    <dgm:cxn modelId="{61B79174-F16D-42CB-B1FE-F8C3953F18E8}" type="presParOf" srcId="{73CF3491-B6E6-49F0-8C0C-7CB609D9A57D}" destId="{E2346805-196E-4758-8771-5C29892AD5E1}" srcOrd="0" destOrd="0" presId="urn:microsoft.com/office/officeart/2005/8/layout/chevron2"/>
    <dgm:cxn modelId="{64B0452F-7070-4CDE-9287-7F4EB12563FB}" type="presParOf" srcId="{E2346805-196E-4758-8771-5C29892AD5E1}" destId="{4551243C-ADEC-44E9-B024-19E723230787}" srcOrd="0" destOrd="0" presId="urn:microsoft.com/office/officeart/2005/8/layout/chevron2"/>
    <dgm:cxn modelId="{086A42FE-8AD9-46D3-A78B-1E4FAB454BB6}" type="presParOf" srcId="{E2346805-196E-4758-8771-5C29892AD5E1}" destId="{362D62F9-05C5-4926-B6D1-C23AAA9CCAD5}" srcOrd="1" destOrd="0" presId="urn:microsoft.com/office/officeart/2005/8/layout/chevron2"/>
    <dgm:cxn modelId="{104DC257-242A-498B-8B85-A4B604DB097D}" type="presParOf" srcId="{73CF3491-B6E6-49F0-8C0C-7CB609D9A57D}" destId="{FE3963B7-C300-4D35-A899-0BA24E7197DB}" srcOrd="1" destOrd="0" presId="urn:microsoft.com/office/officeart/2005/8/layout/chevron2"/>
    <dgm:cxn modelId="{BAF95C02-6409-411C-ACCF-0DA1C256D189}" type="presParOf" srcId="{73CF3491-B6E6-49F0-8C0C-7CB609D9A57D}" destId="{BA7B556C-FE69-470A-ADF7-EC8078206A09}" srcOrd="2" destOrd="0" presId="urn:microsoft.com/office/officeart/2005/8/layout/chevron2"/>
    <dgm:cxn modelId="{C403BB10-0F1D-4085-806F-46CA8B044DD1}" type="presParOf" srcId="{BA7B556C-FE69-470A-ADF7-EC8078206A09}" destId="{9949AF25-2803-42F5-93B3-4B2D59FBAF64}" srcOrd="0" destOrd="0" presId="urn:microsoft.com/office/officeart/2005/8/layout/chevron2"/>
    <dgm:cxn modelId="{59F935F0-CBE9-4A2C-A5BA-F927F638168E}" type="presParOf" srcId="{BA7B556C-FE69-470A-ADF7-EC8078206A09}" destId="{CC724405-8326-4B56-8F99-992A3E3BEEBE}" srcOrd="1" destOrd="0" presId="urn:microsoft.com/office/officeart/2005/8/layout/chevron2"/>
    <dgm:cxn modelId="{159C1006-D3F3-4D6C-AFB2-B39B92D6C3C3}" type="presParOf" srcId="{73CF3491-B6E6-49F0-8C0C-7CB609D9A57D}" destId="{91EA3BB1-1A02-4235-BD42-B77A9304A7A9}" srcOrd="3" destOrd="0" presId="urn:microsoft.com/office/officeart/2005/8/layout/chevron2"/>
    <dgm:cxn modelId="{539BD6BB-F4CA-42B9-82B7-5D178924D8FF}" type="presParOf" srcId="{73CF3491-B6E6-49F0-8C0C-7CB609D9A57D}" destId="{0BBE6C8E-1BBC-4050-AC4E-45E40E18C11E}" srcOrd="4" destOrd="0" presId="urn:microsoft.com/office/officeart/2005/8/layout/chevron2"/>
    <dgm:cxn modelId="{89BA5E5B-4DEA-42EC-B42B-04F01706C452}" type="presParOf" srcId="{0BBE6C8E-1BBC-4050-AC4E-45E40E18C11E}" destId="{1BD4C566-B078-4E02-A69A-1C5F6E39201A}" srcOrd="0" destOrd="0" presId="urn:microsoft.com/office/officeart/2005/8/layout/chevron2"/>
    <dgm:cxn modelId="{0B54B062-5325-4AD6-8D06-0370470633E3}" type="presParOf" srcId="{0BBE6C8E-1BBC-4050-AC4E-45E40E18C11E}" destId="{B8D681CC-3AA5-4CC3-A514-D3B22ED52A5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903DFA-196E-46E0-9B5F-CE016C826D75}" type="doc">
      <dgm:prSet loTypeId="urn:microsoft.com/office/officeart/2005/8/layout/chevron1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IN"/>
        </a:p>
      </dgm:t>
    </dgm:pt>
    <dgm:pt modelId="{860307F8-D17F-4EDD-BF8E-ACA3EA3F8342}">
      <dgm:prSet phldrT="[Text]" phldr="1" custT="1"/>
      <dgm:spPr/>
      <dgm:t>
        <a:bodyPr/>
        <a:lstStyle/>
        <a:p>
          <a:endParaRPr lang="en-IN" sz="1200"/>
        </a:p>
      </dgm:t>
    </dgm:pt>
    <dgm:pt modelId="{6156F4A8-EF52-4936-A6DA-E1FE3B4E9676}" type="parTrans" cxnId="{9767713A-AB28-4CCF-8E08-45F467DC9DC8}">
      <dgm:prSet/>
      <dgm:spPr/>
      <dgm:t>
        <a:bodyPr/>
        <a:lstStyle/>
        <a:p>
          <a:endParaRPr lang="en-IN" sz="1200"/>
        </a:p>
      </dgm:t>
    </dgm:pt>
    <dgm:pt modelId="{AD5A6ABA-FFC8-49BE-A460-D1DE3A45CC59}" type="sibTrans" cxnId="{9767713A-AB28-4CCF-8E08-45F467DC9DC8}">
      <dgm:prSet/>
      <dgm:spPr/>
      <dgm:t>
        <a:bodyPr/>
        <a:lstStyle/>
        <a:p>
          <a:endParaRPr lang="en-IN" sz="1200"/>
        </a:p>
      </dgm:t>
    </dgm:pt>
    <dgm:pt modelId="{A16655B9-B7C9-4B8C-A121-8DD5E9AFB6CB}">
      <dgm:prSet phldrT="[Text]" phldr="1" custT="1"/>
      <dgm:spPr/>
      <dgm:t>
        <a:bodyPr/>
        <a:lstStyle/>
        <a:p>
          <a:endParaRPr lang="en-IN" sz="1200"/>
        </a:p>
      </dgm:t>
    </dgm:pt>
    <dgm:pt modelId="{C94487A5-0B24-40FC-B6A9-2D9FD390D6A3}" type="parTrans" cxnId="{54666ABD-241F-47F2-86C3-6CB280FFC52D}">
      <dgm:prSet/>
      <dgm:spPr/>
      <dgm:t>
        <a:bodyPr/>
        <a:lstStyle/>
        <a:p>
          <a:endParaRPr lang="en-IN" sz="1200"/>
        </a:p>
      </dgm:t>
    </dgm:pt>
    <dgm:pt modelId="{4BED8FF0-5261-453C-A983-AE0C042D4101}" type="sibTrans" cxnId="{54666ABD-241F-47F2-86C3-6CB280FFC52D}">
      <dgm:prSet/>
      <dgm:spPr/>
      <dgm:t>
        <a:bodyPr/>
        <a:lstStyle/>
        <a:p>
          <a:endParaRPr lang="en-IN" sz="1200"/>
        </a:p>
      </dgm:t>
    </dgm:pt>
    <dgm:pt modelId="{49FB4071-4F66-4CCE-A7C7-6C491226CFE0}">
      <dgm:prSet phldrT="[Text]" phldr="1" custT="1"/>
      <dgm:spPr/>
      <dgm:t>
        <a:bodyPr/>
        <a:lstStyle/>
        <a:p>
          <a:endParaRPr lang="en-IN" sz="1200" dirty="0"/>
        </a:p>
      </dgm:t>
    </dgm:pt>
    <dgm:pt modelId="{BB9A8CD9-8EFE-4651-8BDC-F99297A63267}" type="parTrans" cxnId="{905287E2-ACE6-415A-98E0-824630811D7B}">
      <dgm:prSet/>
      <dgm:spPr/>
      <dgm:t>
        <a:bodyPr/>
        <a:lstStyle/>
        <a:p>
          <a:endParaRPr lang="en-IN" sz="1200"/>
        </a:p>
      </dgm:t>
    </dgm:pt>
    <dgm:pt modelId="{32B6342C-EE24-44E6-8D76-8991E6028013}" type="sibTrans" cxnId="{905287E2-ACE6-415A-98E0-824630811D7B}">
      <dgm:prSet/>
      <dgm:spPr/>
      <dgm:t>
        <a:bodyPr/>
        <a:lstStyle/>
        <a:p>
          <a:endParaRPr lang="en-IN" sz="1200"/>
        </a:p>
      </dgm:t>
    </dgm:pt>
    <dgm:pt modelId="{F4926B02-B017-4769-9FA9-F4E8E205F090}">
      <dgm:prSet phldrT="[Text]" phldr="1" custT="1"/>
      <dgm:spPr/>
      <dgm:t>
        <a:bodyPr/>
        <a:lstStyle/>
        <a:p>
          <a:endParaRPr lang="en-IN" sz="1200"/>
        </a:p>
      </dgm:t>
    </dgm:pt>
    <dgm:pt modelId="{55FD48FC-9E83-41D6-A9D2-0AB1DA2603F8}" type="parTrans" cxnId="{7EBC7740-392F-4E1B-9090-F49C217B9DDE}">
      <dgm:prSet/>
      <dgm:spPr/>
      <dgm:t>
        <a:bodyPr/>
        <a:lstStyle/>
        <a:p>
          <a:endParaRPr lang="en-IN" sz="1200"/>
        </a:p>
      </dgm:t>
    </dgm:pt>
    <dgm:pt modelId="{A7DF2C4F-057A-4FE5-9C97-6DC597573856}" type="sibTrans" cxnId="{7EBC7740-392F-4E1B-9090-F49C217B9DDE}">
      <dgm:prSet/>
      <dgm:spPr/>
      <dgm:t>
        <a:bodyPr/>
        <a:lstStyle/>
        <a:p>
          <a:endParaRPr lang="en-IN" sz="1200"/>
        </a:p>
      </dgm:t>
    </dgm:pt>
    <dgm:pt modelId="{F2937E3A-79A8-4AEE-BF37-D37410ECCA79}">
      <dgm:prSet phldrT="[Text]" phldr="1" custT="1"/>
      <dgm:spPr/>
      <dgm:t>
        <a:bodyPr/>
        <a:lstStyle/>
        <a:p>
          <a:endParaRPr lang="en-IN" sz="1200"/>
        </a:p>
      </dgm:t>
    </dgm:pt>
    <dgm:pt modelId="{FC8EC55B-ADF8-48B8-8A8F-3301416B20E5}" type="parTrans" cxnId="{077E47CE-A0F2-44E7-8FC0-00CEE2F1D093}">
      <dgm:prSet/>
      <dgm:spPr/>
      <dgm:t>
        <a:bodyPr/>
        <a:lstStyle/>
        <a:p>
          <a:endParaRPr lang="en-IN" sz="1200"/>
        </a:p>
      </dgm:t>
    </dgm:pt>
    <dgm:pt modelId="{6C9D21CD-792F-4C23-BE2D-17D64D580BE2}" type="sibTrans" cxnId="{077E47CE-A0F2-44E7-8FC0-00CEE2F1D093}">
      <dgm:prSet/>
      <dgm:spPr/>
      <dgm:t>
        <a:bodyPr/>
        <a:lstStyle/>
        <a:p>
          <a:endParaRPr lang="en-IN" sz="1200"/>
        </a:p>
      </dgm:t>
    </dgm:pt>
    <dgm:pt modelId="{26BA73B3-F7BB-4067-B0C5-FE8C68EC9640}">
      <dgm:prSet phldrT="[Text]" phldr="1" custT="1"/>
      <dgm:spPr/>
      <dgm:t>
        <a:bodyPr/>
        <a:lstStyle/>
        <a:p>
          <a:endParaRPr lang="en-IN" sz="1200"/>
        </a:p>
      </dgm:t>
    </dgm:pt>
    <dgm:pt modelId="{A8D27A53-3127-4B37-9348-D64FD917D2DD}" type="parTrans" cxnId="{EC8A93E3-85A1-42D0-9334-9ED8579FB765}">
      <dgm:prSet/>
      <dgm:spPr/>
      <dgm:t>
        <a:bodyPr/>
        <a:lstStyle/>
        <a:p>
          <a:endParaRPr lang="en-IN" sz="1200"/>
        </a:p>
      </dgm:t>
    </dgm:pt>
    <dgm:pt modelId="{38D2A430-E7EF-44B2-886B-8035FF65CA7A}" type="sibTrans" cxnId="{EC8A93E3-85A1-42D0-9334-9ED8579FB765}">
      <dgm:prSet/>
      <dgm:spPr/>
      <dgm:t>
        <a:bodyPr/>
        <a:lstStyle/>
        <a:p>
          <a:endParaRPr lang="en-IN" sz="1200"/>
        </a:p>
      </dgm:t>
    </dgm:pt>
    <dgm:pt modelId="{0FE4DE96-CBE3-475C-8143-DCB55D924F8E}">
      <dgm:prSet phldrT="[Text]" phldr="1" custT="1"/>
      <dgm:spPr/>
      <dgm:t>
        <a:bodyPr/>
        <a:lstStyle/>
        <a:p>
          <a:endParaRPr lang="en-IN" sz="1200"/>
        </a:p>
      </dgm:t>
    </dgm:pt>
    <dgm:pt modelId="{2D6D6865-E6C2-4197-A784-DA2D9048119B}" type="parTrans" cxnId="{56E4845A-1870-44A8-8A9E-7E60F477D551}">
      <dgm:prSet/>
      <dgm:spPr/>
      <dgm:t>
        <a:bodyPr/>
        <a:lstStyle/>
        <a:p>
          <a:endParaRPr lang="en-IN" sz="1200"/>
        </a:p>
      </dgm:t>
    </dgm:pt>
    <dgm:pt modelId="{65ADECA2-A446-4EAF-AA92-A2EB6488F440}" type="sibTrans" cxnId="{56E4845A-1870-44A8-8A9E-7E60F477D551}">
      <dgm:prSet/>
      <dgm:spPr/>
      <dgm:t>
        <a:bodyPr/>
        <a:lstStyle/>
        <a:p>
          <a:endParaRPr lang="en-IN" sz="1200"/>
        </a:p>
      </dgm:t>
    </dgm:pt>
    <dgm:pt modelId="{8EF332A5-AA46-4616-8722-43BF67B05FF7}">
      <dgm:prSet phldrT="[Text]" phldr="1" custT="1"/>
      <dgm:spPr/>
      <dgm:t>
        <a:bodyPr/>
        <a:lstStyle/>
        <a:p>
          <a:endParaRPr lang="en-IN" sz="1200" dirty="0"/>
        </a:p>
      </dgm:t>
    </dgm:pt>
    <dgm:pt modelId="{45D870E6-5545-45D0-ACF5-CE26D2EB44AA}" type="parTrans" cxnId="{8BC2D6B6-1065-4D26-A6C7-5AD1BC099D16}">
      <dgm:prSet/>
      <dgm:spPr/>
      <dgm:t>
        <a:bodyPr/>
        <a:lstStyle/>
        <a:p>
          <a:endParaRPr lang="en-IN" sz="1200"/>
        </a:p>
      </dgm:t>
    </dgm:pt>
    <dgm:pt modelId="{B185EE31-06AD-44D2-A10D-D7EA9D7F8AE1}" type="sibTrans" cxnId="{8BC2D6B6-1065-4D26-A6C7-5AD1BC099D16}">
      <dgm:prSet/>
      <dgm:spPr/>
      <dgm:t>
        <a:bodyPr/>
        <a:lstStyle/>
        <a:p>
          <a:endParaRPr lang="en-IN" sz="1200"/>
        </a:p>
      </dgm:t>
    </dgm:pt>
    <dgm:pt modelId="{C9E25E68-3659-4B4D-B302-7CDA66421578}" type="pres">
      <dgm:prSet presAssocID="{43903DFA-196E-46E0-9B5F-CE016C826D75}" presName="Name0" presStyleCnt="0">
        <dgm:presLayoutVars>
          <dgm:dir/>
          <dgm:animLvl val="lvl"/>
          <dgm:resizeHandles val="exact"/>
        </dgm:presLayoutVars>
      </dgm:prSet>
      <dgm:spPr/>
    </dgm:pt>
    <dgm:pt modelId="{CA8B9B93-29A0-4FD7-909C-052B6BDCECCB}" type="pres">
      <dgm:prSet presAssocID="{860307F8-D17F-4EDD-BF8E-ACA3EA3F8342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</dgm:pt>
    <dgm:pt modelId="{946AD57B-8EF6-4175-8E1F-0D013D993595}" type="pres">
      <dgm:prSet presAssocID="{AD5A6ABA-FFC8-49BE-A460-D1DE3A45CC59}" presName="parTxOnlySpace" presStyleCnt="0"/>
      <dgm:spPr/>
    </dgm:pt>
    <dgm:pt modelId="{070E4967-B18C-4462-88D8-28C1B0EF6F37}" type="pres">
      <dgm:prSet presAssocID="{A16655B9-B7C9-4B8C-A121-8DD5E9AFB6CB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</dgm:pt>
    <dgm:pt modelId="{CBD2906B-802F-4BC9-A7D2-595C47C47533}" type="pres">
      <dgm:prSet presAssocID="{4BED8FF0-5261-453C-A983-AE0C042D4101}" presName="parTxOnlySpace" presStyleCnt="0"/>
      <dgm:spPr/>
    </dgm:pt>
    <dgm:pt modelId="{242EB3DC-0D9D-42AE-AC21-7B7DCF86CF24}" type="pres">
      <dgm:prSet presAssocID="{49FB4071-4F66-4CCE-A7C7-6C491226CFE0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</dgm:pt>
    <dgm:pt modelId="{84FBE511-7001-4FFD-A6B1-EC7C0A8875FD}" type="pres">
      <dgm:prSet presAssocID="{32B6342C-EE24-44E6-8D76-8991E6028013}" presName="parTxOnlySpace" presStyleCnt="0"/>
      <dgm:spPr/>
    </dgm:pt>
    <dgm:pt modelId="{3F9A7BC1-D613-468B-B2EF-B552822D7A74}" type="pres">
      <dgm:prSet presAssocID="{F4926B02-B017-4769-9FA9-F4E8E205F090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</dgm:pt>
    <dgm:pt modelId="{182CC814-312C-4725-B670-F9EBA2DA7B01}" type="pres">
      <dgm:prSet presAssocID="{A7DF2C4F-057A-4FE5-9C97-6DC597573856}" presName="parTxOnlySpace" presStyleCnt="0"/>
      <dgm:spPr/>
    </dgm:pt>
    <dgm:pt modelId="{33290728-92CB-477F-91CB-5781DEEFA323}" type="pres">
      <dgm:prSet presAssocID="{F2937E3A-79A8-4AEE-BF37-D37410ECCA79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</dgm:pt>
    <dgm:pt modelId="{E6E3BFF7-4FFE-4040-AC8D-29CC5E81B8D2}" type="pres">
      <dgm:prSet presAssocID="{6C9D21CD-792F-4C23-BE2D-17D64D580BE2}" presName="parTxOnlySpace" presStyleCnt="0"/>
      <dgm:spPr/>
    </dgm:pt>
    <dgm:pt modelId="{FA920781-4AD2-4A8F-896B-0FDC95E3A89C}" type="pres">
      <dgm:prSet presAssocID="{26BA73B3-F7BB-4067-B0C5-FE8C68EC9640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</dgm:pt>
    <dgm:pt modelId="{9096794B-64D1-4360-A23B-3709F8EE7265}" type="pres">
      <dgm:prSet presAssocID="{38D2A430-E7EF-44B2-886B-8035FF65CA7A}" presName="parTxOnlySpace" presStyleCnt="0"/>
      <dgm:spPr/>
    </dgm:pt>
    <dgm:pt modelId="{A86D7EB0-5C6A-4F24-B82B-CF2DEE354DB1}" type="pres">
      <dgm:prSet presAssocID="{0FE4DE96-CBE3-475C-8143-DCB55D924F8E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</dgm:pt>
    <dgm:pt modelId="{732BBE12-9EAF-4F82-82BE-3071C8C9E9DE}" type="pres">
      <dgm:prSet presAssocID="{65ADECA2-A446-4EAF-AA92-A2EB6488F440}" presName="parTxOnlySpace" presStyleCnt="0"/>
      <dgm:spPr/>
    </dgm:pt>
    <dgm:pt modelId="{0B37F941-2439-4623-85EA-109DEBFEBF94}" type="pres">
      <dgm:prSet presAssocID="{8EF332A5-AA46-4616-8722-43BF67B05FF7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0E27411D-E1C7-4BBE-B529-FFF9B1E3E708}" type="presOf" srcId="{8EF332A5-AA46-4616-8722-43BF67B05FF7}" destId="{0B37F941-2439-4623-85EA-109DEBFEBF94}" srcOrd="0" destOrd="0" presId="urn:microsoft.com/office/officeart/2005/8/layout/chevron1"/>
    <dgm:cxn modelId="{BED4AB23-93B5-4488-A497-D663D9C9BA0B}" type="presOf" srcId="{860307F8-D17F-4EDD-BF8E-ACA3EA3F8342}" destId="{CA8B9B93-29A0-4FD7-909C-052B6BDCECCB}" srcOrd="0" destOrd="0" presId="urn:microsoft.com/office/officeart/2005/8/layout/chevron1"/>
    <dgm:cxn modelId="{2490AF2F-635D-4540-B130-74B42B4E69DE}" type="presOf" srcId="{26BA73B3-F7BB-4067-B0C5-FE8C68EC9640}" destId="{FA920781-4AD2-4A8F-896B-0FDC95E3A89C}" srcOrd="0" destOrd="0" presId="urn:microsoft.com/office/officeart/2005/8/layout/chevron1"/>
    <dgm:cxn modelId="{9767713A-AB28-4CCF-8E08-45F467DC9DC8}" srcId="{43903DFA-196E-46E0-9B5F-CE016C826D75}" destId="{860307F8-D17F-4EDD-BF8E-ACA3EA3F8342}" srcOrd="0" destOrd="0" parTransId="{6156F4A8-EF52-4936-A6DA-E1FE3B4E9676}" sibTransId="{AD5A6ABA-FFC8-49BE-A460-D1DE3A45CC59}"/>
    <dgm:cxn modelId="{7EBC7740-392F-4E1B-9090-F49C217B9DDE}" srcId="{43903DFA-196E-46E0-9B5F-CE016C826D75}" destId="{F4926B02-B017-4769-9FA9-F4E8E205F090}" srcOrd="3" destOrd="0" parTransId="{55FD48FC-9E83-41D6-A9D2-0AB1DA2603F8}" sibTransId="{A7DF2C4F-057A-4FE5-9C97-6DC597573856}"/>
    <dgm:cxn modelId="{67D26F4C-E787-46DB-B89A-3055301D44A7}" type="presOf" srcId="{0FE4DE96-CBE3-475C-8143-DCB55D924F8E}" destId="{A86D7EB0-5C6A-4F24-B82B-CF2DEE354DB1}" srcOrd="0" destOrd="0" presId="urn:microsoft.com/office/officeart/2005/8/layout/chevron1"/>
    <dgm:cxn modelId="{A47CFC53-B883-4CA1-BD23-3BD5DF19B8B6}" type="presOf" srcId="{F4926B02-B017-4769-9FA9-F4E8E205F090}" destId="{3F9A7BC1-D613-468B-B2EF-B552822D7A74}" srcOrd="0" destOrd="0" presId="urn:microsoft.com/office/officeart/2005/8/layout/chevron1"/>
    <dgm:cxn modelId="{56E4845A-1870-44A8-8A9E-7E60F477D551}" srcId="{43903DFA-196E-46E0-9B5F-CE016C826D75}" destId="{0FE4DE96-CBE3-475C-8143-DCB55D924F8E}" srcOrd="6" destOrd="0" parTransId="{2D6D6865-E6C2-4197-A784-DA2D9048119B}" sibTransId="{65ADECA2-A446-4EAF-AA92-A2EB6488F440}"/>
    <dgm:cxn modelId="{B05BCE90-6568-44B8-9347-2ED552524629}" type="presOf" srcId="{F2937E3A-79A8-4AEE-BF37-D37410ECCA79}" destId="{33290728-92CB-477F-91CB-5781DEEFA323}" srcOrd="0" destOrd="0" presId="urn:microsoft.com/office/officeart/2005/8/layout/chevron1"/>
    <dgm:cxn modelId="{E8F1D2A0-499F-48B4-A083-A61BD3C2814A}" type="presOf" srcId="{A16655B9-B7C9-4B8C-A121-8DD5E9AFB6CB}" destId="{070E4967-B18C-4462-88D8-28C1B0EF6F37}" srcOrd="0" destOrd="0" presId="urn:microsoft.com/office/officeart/2005/8/layout/chevron1"/>
    <dgm:cxn modelId="{524D14A6-42C9-4878-89F9-649348B24140}" type="presOf" srcId="{49FB4071-4F66-4CCE-A7C7-6C491226CFE0}" destId="{242EB3DC-0D9D-42AE-AC21-7B7DCF86CF24}" srcOrd="0" destOrd="0" presId="urn:microsoft.com/office/officeart/2005/8/layout/chevron1"/>
    <dgm:cxn modelId="{8BC2D6B6-1065-4D26-A6C7-5AD1BC099D16}" srcId="{43903DFA-196E-46E0-9B5F-CE016C826D75}" destId="{8EF332A5-AA46-4616-8722-43BF67B05FF7}" srcOrd="7" destOrd="0" parTransId="{45D870E6-5545-45D0-ACF5-CE26D2EB44AA}" sibTransId="{B185EE31-06AD-44D2-A10D-D7EA9D7F8AE1}"/>
    <dgm:cxn modelId="{54666ABD-241F-47F2-86C3-6CB280FFC52D}" srcId="{43903DFA-196E-46E0-9B5F-CE016C826D75}" destId="{A16655B9-B7C9-4B8C-A121-8DD5E9AFB6CB}" srcOrd="1" destOrd="0" parTransId="{C94487A5-0B24-40FC-B6A9-2D9FD390D6A3}" sibTransId="{4BED8FF0-5261-453C-A983-AE0C042D4101}"/>
    <dgm:cxn modelId="{077E47CE-A0F2-44E7-8FC0-00CEE2F1D093}" srcId="{43903DFA-196E-46E0-9B5F-CE016C826D75}" destId="{F2937E3A-79A8-4AEE-BF37-D37410ECCA79}" srcOrd="4" destOrd="0" parTransId="{FC8EC55B-ADF8-48B8-8A8F-3301416B20E5}" sibTransId="{6C9D21CD-792F-4C23-BE2D-17D64D580BE2}"/>
    <dgm:cxn modelId="{905287E2-ACE6-415A-98E0-824630811D7B}" srcId="{43903DFA-196E-46E0-9B5F-CE016C826D75}" destId="{49FB4071-4F66-4CCE-A7C7-6C491226CFE0}" srcOrd="2" destOrd="0" parTransId="{BB9A8CD9-8EFE-4651-8BDC-F99297A63267}" sibTransId="{32B6342C-EE24-44E6-8D76-8991E6028013}"/>
    <dgm:cxn modelId="{EC8A93E3-85A1-42D0-9334-9ED8579FB765}" srcId="{43903DFA-196E-46E0-9B5F-CE016C826D75}" destId="{26BA73B3-F7BB-4067-B0C5-FE8C68EC9640}" srcOrd="5" destOrd="0" parTransId="{A8D27A53-3127-4B37-9348-D64FD917D2DD}" sibTransId="{38D2A430-E7EF-44B2-886B-8035FF65CA7A}"/>
    <dgm:cxn modelId="{3CBA11F0-E9A1-485D-BFBD-233B757EEE42}" type="presOf" srcId="{43903DFA-196E-46E0-9B5F-CE016C826D75}" destId="{C9E25E68-3659-4B4D-B302-7CDA66421578}" srcOrd="0" destOrd="0" presId="urn:microsoft.com/office/officeart/2005/8/layout/chevron1"/>
    <dgm:cxn modelId="{F68B7091-42D0-4398-AD34-C3BCA775EE68}" type="presParOf" srcId="{C9E25E68-3659-4B4D-B302-7CDA66421578}" destId="{CA8B9B93-29A0-4FD7-909C-052B6BDCECCB}" srcOrd="0" destOrd="0" presId="urn:microsoft.com/office/officeart/2005/8/layout/chevron1"/>
    <dgm:cxn modelId="{8CA0D2DB-A99C-45B2-8016-D14653A4C118}" type="presParOf" srcId="{C9E25E68-3659-4B4D-B302-7CDA66421578}" destId="{946AD57B-8EF6-4175-8E1F-0D013D993595}" srcOrd="1" destOrd="0" presId="urn:microsoft.com/office/officeart/2005/8/layout/chevron1"/>
    <dgm:cxn modelId="{25D3DF1F-A7C0-4815-AE99-111339A1AD30}" type="presParOf" srcId="{C9E25E68-3659-4B4D-B302-7CDA66421578}" destId="{070E4967-B18C-4462-88D8-28C1B0EF6F37}" srcOrd="2" destOrd="0" presId="urn:microsoft.com/office/officeart/2005/8/layout/chevron1"/>
    <dgm:cxn modelId="{BA45B2F2-1623-4316-A578-26FE6140FB92}" type="presParOf" srcId="{C9E25E68-3659-4B4D-B302-7CDA66421578}" destId="{CBD2906B-802F-4BC9-A7D2-595C47C47533}" srcOrd="3" destOrd="0" presId="urn:microsoft.com/office/officeart/2005/8/layout/chevron1"/>
    <dgm:cxn modelId="{0C8DD591-B01A-4771-871A-0B73386D74DD}" type="presParOf" srcId="{C9E25E68-3659-4B4D-B302-7CDA66421578}" destId="{242EB3DC-0D9D-42AE-AC21-7B7DCF86CF24}" srcOrd="4" destOrd="0" presId="urn:microsoft.com/office/officeart/2005/8/layout/chevron1"/>
    <dgm:cxn modelId="{46483041-0DFA-489F-BD7D-984EAEAC70DA}" type="presParOf" srcId="{C9E25E68-3659-4B4D-B302-7CDA66421578}" destId="{84FBE511-7001-4FFD-A6B1-EC7C0A8875FD}" srcOrd="5" destOrd="0" presId="urn:microsoft.com/office/officeart/2005/8/layout/chevron1"/>
    <dgm:cxn modelId="{609DE0B4-41B5-4CC8-A9BE-2DC9FDB8D3C4}" type="presParOf" srcId="{C9E25E68-3659-4B4D-B302-7CDA66421578}" destId="{3F9A7BC1-D613-468B-B2EF-B552822D7A74}" srcOrd="6" destOrd="0" presId="urn:microsoft.com/office/officeart/2005/8/layout/chevron1"/>
    <dgm:cxn modelId="{F285C754-7F1A-40BA-8856-6E4FEEA6FA88}" type="presParOf" srcId="{C9E25E68-3659-4B4D-B302-7CDA66421578}" destId="{182CC814-312C-4725-B670-F9EBA2DA7B01}" srcOrd="7" destOrd="0" presId="urn:microsoft.com/office/officeart/2005/8/layout/chevron1"/>
    <dgm:cxn modelId="{9EC996B8-0F14-4750-9CD2-37ED86B4042D}" type="presParOf" srcId="{C9E25E68-3659-4B4D-B302-7CDA66421578}" destId="{33290728-92CB-477F-91CB-5781DEEFA323}" srcOrd="8" destOrd="0" presId="urn:microsoft.com/office/officeart/2005/8/layout/chevron1"/>
    <dgm:cxn modelId="{BEC9C3E8-7EE6-4C7D-AE0A-F210C865CD17}" type="presParOf" srcId="{C9E25E68-3659-4B4D-B302-7CDA66421578}" destId="{E6E3BFF7-4FFE-4040-AC8D-29CC5E81B8D2}" srcOrd="9" destOrd="0" presId="urn:microsoft.com/office/officeart/2005/8/layout/chevron1"/>
    <dgm:cxn modelId="{A504AF80-CF35-4AD8-8D0B-51F1A9A24996}" type="presParOf" srcId="{C9E25E68-3659-4B4D-B302-7CDA66421578}" destId="{FA920781-4AD2-4A8F-896B-0FDC95E3A89C}" srcOrd="10" destOrd="0" presId="urn:microsoft.com/office/officeart/2005/8/layout/chevron1"/>
    <dgm:cxn modelId="{CE02D484-F91C-4DD3-9398-60BFDACB3FB7}" type="presParOf" srcId="{C9E25E68-3659-4B4D-B302-7CDA66421578}" destId="{9096794B-64D1-4360-A23B-3709F8EE7265}" srcOrd="11" destOrd="0" presId="urn:microsoft.com/office/officeart/2005/8/layout/chevron1"/>
    <dgm:cxn modelId="{78E44B64-3C2F-4E98-B368-EF5C53807061}" type="presParOf" srcId="{C9E25E68-3659-4B4D-B302-7CDA66421578}" destId="{A86D7EB0-5C6A-4F24-B82B-CF2DEE354DB1}" srcOrd="12" destOrd="0" presId="urn:microsoft.com/office/officeart/2005/8/layout/chevron1"/>
    <dgm:cxn modelId="{27928966-2782-4EC7-97B6-F175E74B3FFE}" type="presParOf" srcId="{C9E25E68-3659-4B4D-B302-7CDA66421578}" destId="{732BBE12-9EAF-4F82-82BE-3071C8C9E9DE}" srcOrd="13" destOrd="0" presId="urn:microsoft.com/office/officeart/2005/8/layout/chevron1"/>
    <dgm:cxn modelId="{46FA2CAF-64BA-4B9A-9EAF-6FAA42D183F4}" type="presParOf" srcId="{C9E25E68-3659-4B4D-B302-7CDA66421578}" destId="{0B37F941-2439-4623-85EA-109DEBFEBF94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3903DFA-196E-46E0-9B5F-CE016C826D75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860307F8-D17F-4EDD-BF8E-ACA3EA3F8342}">
      <dgm:prSet phldrT="[Text]" phldr="1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IN" sz="1400"/>
        </a:p>
      </dgm:t>
    </dgm:pt>
    <dgm:pt modelId="{6156F4A8-EF52-4936-A6DA-E1FE3B4E9676}" type="parTrans" cxnId="{9767713A-AB28-4CCF-8E08-45F467DC9DC8}">
      <dgm:prSet/>
      <dgm:spPr/>
      <dgm:t>
        <a:bodyPr/>
        <a:lstStyle/>
        <a:p>
          <a:endParaRPr lang="en-IN" sz="1400"/>
        </a:p>
      </dgm:t>
    </dgm:pt>
    <dgm:pt modelId="{AD5A6ABA-FFC8-49BE-A460-D1DE3A45CC59}" type="sibTrans" cxnId="{9767713A-AB28-4CCF-8E08-45F467DC9DC8}">
      <dgm:prSet/>
      <dgm:spPr/>
      <dgm:t>
        <a:bodyPr/>
        <a:lstStyle/>
        <a:p>
          <a:endParaRPr lang="en-IN" sz="1400"/>
        </a:p>
      </dgm:t>
    </dgm:pt>
    <dgm:pt modelId="{A16655B9-B7C9-4B8C-A121-8DD5E9AFB6CB}">
      <dgm:prSet phldrT="[Text]" phldr="1" custT="1"/>
      <dgm:spPr>
        <a:solidFill>
          <a:schemeClr val="bg2">
            <a:lumMod val="90000"/>
          </a:schemeClr>
        </a:solidFill>
      </dgm:spPr>
      <dgm:t>
        <a:bodyPr/>
        <a:lstStyle/>
        <a:p>
          <a:endParaRPr lang="en-IN" sz="1400"/>
        </a:p>
      </dgm:t>
    </dgm:pt>
    <dgm:pt modelId="{C94487A5-0B24-40FC-B6A9-2D9FD390D6A3}" type="parTrans" cxnId="{54666ABD-241F-47F2-86C3-6CB280FFC52D}">
      <dgm:prSet/>
      <dgm:spPr/>
      <dgm:t>
        <a:bodyPr/>
        <a:lstStyle/>
        <a:p>
          <a:endParaRPr lang="en-IN" sz="1400"/>
        </a:p>
      </dgm:t>
    </dgm:pt>
    <dgm:pt modelId="{4BED8FF0-5261-453C-A983-AE0C042D4101}" type="sibTrans" cxnId="{54666ABD-241F-47F2-86C3-6CB280FFC52D}">
      <dgm:prSet/>
      <dgm:spPr/>
      <dgm:t>
        <a:bodyPr/>
        <a:lstStyle/>
        <a:p>
          <a:endParaRPr lang="en-IN" sz="1400"/>
        </a:p>
      </dgm:t>
    </dgm:pt>
    <dgm:pt modelId="{49FB4071-4F66-4CCE-A7C7-6C491226CFE0}">
      <dgm:prSet phldrT="[Text]" phldr="1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en-IN" sz="1400" dirty="0"/>
        </a:p>
      </dgm:t>
    </dgm:pt>
    <dgm:pt modelId="{BB9A8CD9-8EFE-4651-8BDC-F99297A63267}" type="parTrans" cxnId="{905287E2-ACE6-415A-98E0-824630811D7B}">
      <dgm:prSet/>
      <dgm:spPr/>
      <dgm:t>
        <a:bodyPr/>
        <a:lstStyle/>
        <a:p>
          <a:endParaRPr lang="en-IN" sz="1400"/>
        </a:p>
      </dgm:t>
    </dgm:pt>
    <dgm:pt modelId="{32B6342C-EE24-44E6-8D76-8991E6028013}" type="sibTrans" cxnId="{905287E2-ACE6-415A-98E0-824630811D7B}">
      <dgm:prSet/>
      <dgm:spPr/>
      <dgm:t>
        <a:bodyPr/>
        <a:lstStyle/>
        <a:p>
          <a:endParaRPr lang="en-IN" sz="1400"/>
        </a:p>
      </dgm:t>
    </dgm:pt>
    <dgm:pt modelId="{F4926B02-B017-4769-9FA9-F4E8E205F090}">
      <dgm:prSet phldrT="[Text]" phldr="1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n-IN" sz="1400"/>
        </a:p>
      </dgm:t>
    </dgm:pt>
    <dgm:pt modelId="{55FD48FC-9E83-41D6-A9D2-0AB1DA2603F8}" type="parTrans" cxnId="{7EBC7740-392F-4E1B-9090-F49C217B9DDE}">
      <dgm:prSet/>
      <dgm:spPr/>
      <dgm:t>
        <a:bodyPr/>
        <a:lstStyle/>
        <a:p>
          <a:endParaRPr lang="en-IN" sz="1400"/>
        </a:p>
      </dgm:t>
    </dgm:pt>
    <dgm:pt modelId="{A7DF2C4F-057A-4FE5-9C97-6DC597573856}" type="sibTrans" cxnId="{7EBC7740-392F-4E1B-9090-F49C217B9DDE}">
      <dgm:prSet/>
      <dgm:spPr/>
      <dgm:t>
        <a:bodyPr/>
        <a:lstStyle/>
        <a:p>
          <a:endParaRPr lang="en-IN" sz="1400"/>
        </a:p>
      </dgm:t>
    </dgm:pt>
    <dgm:pt modelId="{F2937E3A-79A8-4AEE-BF37-D37410ECCA79}">
      <dgm:prSet phldrT="[Text]" phldr="1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en-IN" sz="1400" dirty="0"/>
        </a:p>
      </dgm:t>
    </dgm:pt>
    <dgm:pt modelId="{FC8EC55B-ADF8-48B8-8A8F-3301416B20E5}" type="parTrans" cxnId="{077E47CE-A0F2-44E7-8FC0-00CEE2F1D093}">
      <dgm:prSet/>
      <dgm:spPr/>
      <dgm:t>
        <a:bodyPr/>
        <a:lstStyle/>
        <a:p>
          <a:endParaRPr lang="en-IN" sz="1400"/>
        </a:p>
      </dgm:t>
    </dgm:pt>
    <dgm:pt modelId="{6C9D21CD-792F-4C23-BE2D-17D64D580BE2}" type="sibTrans" cxnId="{077E47CE-A0F2-44E7-8FC0-00CEE2F1D093}">
      <dgm:prSet/>
      <dgm:spPr/>
      <dgm:t>
        <a:bodyPr/>
        <a:lstStyle/>
        <a:p>
          <a:endParaRPr lang="en-IN" sz="1400"/>
        </a:p>
      </dgm:t>
    </dgm:pt>
    <dgm:pt modelId="{26BA73B3-F7BB-4067-B0C5-FE8C68EC9640}">
      <dgm:prSet phldrT="[Text]" phldr="1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IN" sz="1400"/>
        </a:p>
      </dgm:t>
    </dgm:pt>
    <dgm:pt modelId="{A8D27A53-3127-4B37-9348-D64FD917D2DD}" type="parTrans" cxnId="{EC8A93E3-85A1-42D0-9334-9ED8579FB765}">
      <dgm:prSet/>
      <dgm:spPr/>
      <dgm:t>
        <a:bodyPr/>
        <a:lstStyle/>
        <a:p>
          <a:endParaRPr lang="en-IN" sz="1400"/>
        </a:p>
      </dgm:t>
    </dgm:pt>
    <dgm:pt modelId="{38D2A430-E7EF-44B2-886B-8035FF65CA7A}" type="sibTrans" cxnId="{EC8A93E3-85A1-42D0-9334-9ED8579FB765}">
      <dgm:prSet/>
      <dgm:spPr/>
      <dgm:t>
        <a:bodyPr/>
        <a:lstStyle/>
        <a:p>
          <a:endParaRPr lang="en-IN" sz="1400"/>
        </a:p>
      </dgm:t>
    </dgm:pt>
    <dgm:pt modelId="{C9E25E68-3659-4B4D-B302-7CDA66421578}" type="pres">
      <dgm:prSet presAssocID="{43903DFA-196E-46E0-9B5F-CE016C826D75}" presName="Name0" presStyleCnt="0">
        <dgm:presLayoutVars>
          <dgm:dir/>
          <dgm:animLvl val="lvl"/>
          <dgm:resizeHandles val="exact"/>
        </dgm:presLayoutVars>
      </dgm:prSet>
      <dgm:spPr/>
    </dgm:pt>
    <dgm:pt modelId="{CA8B9B93-29A0-4FD7-909C-052B6BDCECCB}" type="pres">
      <dgm:prSet presAssocID="{860307F8-D17F-4EDD-BF8E-ACA3EA3F8342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946AD57B-8EF6-4175-8E1F-0D013D993595}" type="pres">
      <dgm:prSet presAssocID="{AD5A6ABA-FFC8-49BE-A460-D1DE3A45CC59}" presName="parTxOnlySpace" presStyleCnt="0"/>
      <dgm:spPr/>
    </dgm:pt>
    <dgm:pt modelId="{070E4967-B18C-4462-88D8-28C1B0EF6F37}" type="pres">
      <dgm:prSet presAssocID="{A16655B9-B7C9-4B8C-A121-8DD5E9AFB6CB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CBD2906B-802F-4BC9-A7D2-595C47C47533}" type="pres">
      <dgm:prSet presAssocID="{4BED8FF0-5261-453C-A983-AE0C042D4101}" presName="parTxOnlySpace" presStyleCnt="0"/>
      <dgm:spPr/>
    </dgm:pt>
    <dgm:pt modelId="{242EB3DC-0D9D-42AE-AC21-7B7DCF86CF24}" type="pres">
      <dgm:prSet presAssocID="{49FB4071-4F66-4CCE-A7C7-6C491226CFE0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84FBE511-7001-4FFD-A6B1-EC7C0A8875FD}" type="pres">
      <dgm:prSet presAssocID="{32B6342C-EE24-44E6-8D76-8991E6028013}" presName="parTxOnlySpace" presStyleCnt="0"/>
      <dgm:spPr/>
    </dgm:pt>
    <dgm:pt modelId="{3F9A7BC1-D613-468B-B2EF-B552822D7A74}" type="pres">
      <dgm:prSet presAssocID="{F4926B02-B017-4769-9FA9-F4E8E205F090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182CC814-312C-4725-B670-F9EBA2DA7B01}" type="pres">
      <dgm:prSet presAssocID="{A7DF2C4F-057A-4FE5-9C97-6DC597573856}" presName="parTxOnlySpace" presStyleCnt="0"/>
      <dgm:spPr/>
    </dgm:pt>
    <dgm:pt modelId="{33290728-92CB-477F-91CB-5781DEEFA323}" type="pres">
      <dgm:prSet presAssocID="{F2937E3A-79A8-4AEE-BF37-D37410ECCA79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E6E3BFF7-4FFE-4040-AC8D-29CC5E81B8D2}" type="pres">
      <dgm:prSet presAssocID="{6C9D21CD-792F-4C23-BE2D-17D64D580BE2}" presName="parTxOnlySpace" presStyleCnt="0"/>
      <dgm:spPr/>
    </dgm:pt>
    <dgm:pt modelId="{FA920781-4AD2-4A8F-896B-0FDC95E3A89C}" type="pres">
      <dgm:prSet presAssocID="{26BA73B3-F7BB-4067-B0C5-FE8C68EC9640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BED4AB23-93B5-4488-A497-D663D9C9BA0B}" type="presOf" srcId="{860307F8-D17F-4EDD-BF8E-ACA3EA3F8342}" destId="{CA8B9B93-29A0-4FD7-909C-052B6BDCECCB}" srcOrd="0" destOrd="0" presId="urn:microsoft.com/office/officeart/2005/8/layout/chevron1"/>
    <dgm:cxn modelId="{2490AF2F-635D-4540-B130-74B42B4E69DE}" type="presOf" srcId="{26BA73B3-F7BB-4067-B0C5-FE8C68EC9640}" destId="{FA920781-4AD2-4A8F-896B-0FDC95E3A89C}" srcOrd="0" destOrd="0" presId="urn:microsoft.com/office/officeart/2005/8/layout/chevron1"/>
    <dgm:cxn modelId="{9767713A-AB28-4CCF-8E08-45F467DC9DC8}" srcId="{43903DFA-196E-46E0-9B5F-CE016C826D75}" destId="{860307F8-D17F-4EDD-BF8E-ACA3EA3F8342}" srcOrd="0" destOrd="0" parTransId="{6156F4A8-EF52-4936-A6DA-E1FE3B4E9676}" sibTransId="{AD5A6ABA-FFC8-49BE-A460-D1DE3A45CC59}"/>
    <dgm:cxn modelId="{7EBC7740-392F-4E1B-9090-F49C217B9DDE}" srcId="{43903DFA-196E-46E0-9B5F-CE016C826D75}" destId="{F4926B02-B017-4769-9FA9-F4E8E205F090}" srcOrd="3" destOrd="0" parTransId="{55FD48FC-9E83-41D6-A9D2-0AB1DA2603F8}" sibTransId="{A7DF2C4F-057A-4FE5-9C97-6DC597573856}"/>
    <dgm:cxn modelId="{A47CFC53-B883-4CA1-BD23-3BD5DF19B8B6}" type="presOf" srcId="{F4926B02-B017-4769-9FA9-F4E8E205F090}" destId="{3F9A7BC1-D613-468B-B2EF-B552822D7A74}" srcOrd="0" destOrd="0" presId="urn:microsoft.com/office/officeart/2005/8/layout/chevron1"/>
    <dgm:cxn modelId="{B05BCE90-6568-44B8-9347-2ED552524629}" type="presOf" srcId="{F2937E3A-79A8-4AEE-BF37-D37410ECCA79}" destId="{33290728-92CB-477F-91CB-5781DEEFA323}" srcOrd="0" destOrd="0" presId="urn:microsoft.com/office/officeart/2005/8/layout/chevron1"/>
    <dgm:cxn modelId="{E8F1D2A0-499F-48B4-A083-A61BD3C2814A}" type="presOf" srcId="{A16655B9-B7C9-4B8C-A121-8DD5E9AFB6CB}" destId="{070E4967-B18C-4462-88D8-28C1B0EF6F37}" srcOrd="0" destOrd="0" presId="urn:microsoft.com/office/officeart/2005/8/layout/chevron1"/>
    <dgm:cxn modelId="{524D14A6-42C9-4878-89F9-649348B24140}" type="presOf" srcId="{49FB4071-4F66-4CCE-A7C7-6C491226CFE0}" destId="{242EB3DC-0D9D-42AE-AC21-7B7DCF86CF24}" srcOrd="0" destOrd="0" presId="urn:microsoft.com/office/officeart/2005/8/layout/chevron1"/>
    <dgm:cxn modelId="{54666ABD-241F-47F2-86C3-6CB280FFC52D}" srcId="{43903DFA-196E-46E0-9B5F-CE016C826D75}" destId="{A16655B9-B7C9-4B8C-A121-8DD5E9AFB6CB}" srcOrd="1" destOrd="0" parTransId="{C94487A5-0B24-40FC-B6A9-2D9FD390D6A3}" sibTransId="{4BED8FF0-5261-453C-A983-AE0C042D4101}"/>
    <dgm:cxn modelId="{077E47CE-A0F2-44E7-8FC0-00CEE2F1D093}" srcId="{43903DFA-196E-46E0-9B5F-CE016C826D75}" destId="{F2937E3A-79A8-4AEE-BF37-D37410ECCA79}" srcOrd="4" destOrd="0" parTransId="{FC8EC55B-ADF8-48B8-8A8F-3301416B20E5}" sibTransId="{6C9D21CD-792F-4C23-BE2D-17D64D580BE2}"/>
    <dgm:cxn modelId="{905287E2-ACE6-415A-98E0-824630811D7B}" srcId="{43903DFA-196E-46E0-9B5F-CE016C826D75}" destId="{49FB4071-4F66-4CCE-A7C7-6C491226CFE0}" srcOrd="2" destOrd="0" parTransId="{BB9A8CD9-8EFE-4651-8BDC-F99297A63267}" sibTransId="{32B6342C-EE24-44E6-8D76-8991E6028013}"/>
    <dgm:cxn modelId="{EC8A93E3-85A1-42D0-9334-9ED8579FB765}" srcId="{43903DFA-196E-46E0-9B5F-CE016C826D75}" destId="{26BA73B3-F7BB-4067-B0C5-FE8C68EC9640}" srcOrd="5" destOrd="0" parTransId="{A8D27A53-3127-4B37-9348-D64FD917D2DD}" sibTransId="{38D2A430-E7EF-44B2-886B-8035FF65CA7A}"/>
    <dgm:cxn modelId="{3CBA11F0-E9A1-485D-BFBD-233B757EEE42}" type="presOf" srcId="{43903DFA-196E-46E0-9B5F-CE016C826D75}" destId="{C9E25E68-3659-4B4D-B302-7CDA66421578}" srcOrd="0" destOrd="0" presId="urn:microsoft.com/office/officeart/2005/8/layout/chevron1"/>
    <dgm:cxn modelId="{F68B7091-42D0-4398-AD34-C3BCA775EE68}" type="presParOf" srcId="{C9E25E68-3659-4B4D-B302-7CDA66421578}" destId="{CA8B9B93-29A0-4FD7-909C-052B6BDCECCB}" srcOrd="0" destOrd="0" presId="urn:microsoft.com/office/officeart/2005/8/layout/chevron1"/>
    <dgm:cxn modelId="{8CA0D2DB-A99C-45B2-8016-D14653A4C118}" type="presParOf" srcId="{C9E25E68-3659-4B4D-B302-7CDA66421578}" destId="{946AD57B-8EF6-4175-8E1F-0D013D993595}" srcOrd="1" destOrd="0" presId="urn:microsoft.com/office/officeart/2005/8/layout/chevron1"/>
    <dgm:cxn modelId="{25D3DF1F-A7C0-4815-AE99-111339A1AD30}" type="presParOf" srcId="{C9E25E68-3659-4B4D-B302-7CDA66421578}" destId="{070E4967-B18C-4462-88D8-28C1B0EF6F37}" srcOrd="2" destOrd="0" presId="urn:microsoft.com/office/officeart/2005/8/layout/chevron1"/>
    <dgm:cxn modelId="{BA45B2F2-1623-4316-A578-26FE6140FB92}" type="presParOf" srcId="{C9E25E68-3659-4B4D-B302-7CDA66421578}" destId="{CBD2906B-802F-4BC9-A7D2-595C47C47533}" srcOrd="3" destOrd="0" presId="urn:microsoft.com/office/officeart/2005/8/layout/chevron1"/>
    <dgm:cxn modelId="{0C8DD591-B01A-4771-871A-0B73386D74DD}" type="presParOf" srcId="{C9E25E68-3659-4B4D-B302-7CDA66421578}" destId="{242EB3DC-0D9D-42AE-AC21-7B7DCF86CF24}" srcOrd="4" destOrd="0" presId="urn:microsoft.com/office/officeart/2005/8/layout/chevron1"/>
    <dgm:cxn modelId="{46483041-0DFA-489F-BD7D-984EAEAC70DA}" type="presParOf" srcId="{C9E25E68-3659-4B4D-B302-7CDA66421578}" destId="{84FBE511-7001-4FFD-A6B1-EC7C0A8875FD}" srcOrd="5" destOrd="0" presId="urn:microsoft.com/office/officeart/2005/8/layout/chevron1"/>
    <dgm:cxn modelId="{609DE0B4-41B5-4CC8-A9BE-2DC9FDB8D3C4}" type="presParOf" srcId="{C9E25E68-3659-4B4D-B302-7CDA66421578}" destId="{3F9A7BC1-D613-468B-B2EF-B552822D7A74}" srcOrd="6" destOrd="0" presId="urn:microsoft.com/office/officeart/2005/8/layout/chevron1"/>
    <dgm:cxn modelId="{F285C754-7F1A-40BA-8856-6E4FEEA6FA88}" type="presParOf" srcId="{C9E25E68-3659-4B4D-B302-7CDA66421578}" destId="{182CC814-312C-4725-B670-F9EBA2DA7B01}" srcOrd="7" destOrd="0" presId="urn:microsoft.com/office/officeart/2005/8/layout/chevron1"/>
    <dgm:cxn modelId="{9EC996B8-0F14-4750-9CD2-37ED86B4042D}" type="presParOf" srcId="{C9E25E68-3659-4B4D-B302-7CDA66421578}" destId="{33290728-92CB-477F-91CB-5781DEEFA323}" srcOrd="8" destOrd="0" presId="urn:microsoft.com/office/officeart/2005/8/layout/chevron1"/>
    <dgm:cxn modelId="{BEC9C3E8-7EE6-4C7D-AE0A-F210C865CD17}" type="presParOf" srcId="{C9E25E68-3659-4B4D-B302-7CDA66421578}" destId="{E6E3BFF7-4FFE-4040-AC8D-29CC5E81B8D2}" srcOrd="9" destOrd="0" presId="urn:microsoft.com/office/officeart/2005/8/layout/chevron1"/>
    <dgm:cxn modelId="{A504AF80-CF35-4AD8-8D0B-51F1A9A24996}" type="presParOf" srcId="{C9E25E68-3659-4B4D-B302-7CDA66421578}" destId="{FA920781-4AD2-4A8F-896B-0FDC95E3A89C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3903DFA-196E-46E0-9B5F-CE016C826D75}" type="doc">
      <dgm:prSet loTypeId="urn:microsoft.com/office/officeart/2005/8/layout/chevron1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IN"/>
        </a:p>
      </dgm:t>
    </dgm:pt>
    <dgm:pt modelId="{860307F8-D17F-4EDD-BF8E-ACA3EA3F8342}">
      <dgm:prSet phldrT="[Text]" phldr="1" custT="1"/>
      <dgm:spPr/>
      <dgm:t>
        <a:bodyPr/>
        <a:lstStyle/>
        <a:p>
          <a:endParaRPr lang="en-IN" sz="1400"/>
        </a:p>
      </dgm:t>
    </dgm:pt>
    <dgm:pt modelId="{6156F4A8-EF52-4936-A6DA-E1FE3B4E9676}" type="parTrans" cxnId="{9767713A-AB28-4CCF-8E08-45F467DC9DC8}">
      <dgm:prSet/>
      <dgm:spPr/>
      <dgm:t>
        <a:bodyPr/>
        <a:lstStyle/>
        <a:p>
          <a:endParaRPr lang="en-IN" sz="1400"/>
        </a:p>
      </dgm:t>
    </dgm:pt>
    <dgm:pt modelId="{AD5A6ABA-FFC8-49BE-A460-D1DE3A45CC59}" type="sibTrans" cxnId="{9767713A-AB28-4CCF-8E08-45F467DC9DC8}">
      <dgm:prSet/>
      <dgm:spPr/>
      <dgm:t>
        <a:bodyPr/>
        <a:lstStyle/>
        <a:p>
          <a:endParaRPr lang="en-IN" sz="1400"/>
        </a:p>
      </dgm:t>
    </dgm:pt>
    <dgm:pt modelId="{A16655B9-B7C9-4B8C-A121-8DD5E9AFB6CB}">
      <dgm:prSet phldrT="[Text]" phldr="1" custT="1"/>
      <dgm:spPr/>
      <dgm:t>
        <a:bodyPr/>
        <a:lstStyle/>
        <a:p>
          <a:endParaRPr lang="en-IN" sz="1400"/>
        </a:p>
      </dgm:t>
    </dgm:pt>
    <dgm:pt modelId="{C94487A5-0B24-40FC-B6A9-2D9FD390D6A3}" type="parTrans" cxnId="{54666ABD-241F-47F2-86C3-6CB280FFC52D}">
      <dgm:prSet/>
      <dgm:spPr/>
      <dgm:t>
        <a:bodyPr/>
        <a:lstStyle/>
        <a:p>
          <a:endParaRPr lang="en-IN" sz="1400"/>
        </a:p>
      </dgm:t>
    </dgm:pt>
    <dgm:pt modelId="{4BED8FF0-5261-453C-A983-AE0C042D4101}" type="sibTrans" cxnId="{54666ABD-241F-47F2-86C3-6CB280FFC52D}">
      <dgm:prSet/>
      <dgm:spPr/>
      <dgm:t>
        <a:bodyPr/>
        <a:lstStyle/>
        <a:p>
          <a:endParaRPr lang="en-IN" sz="1400"/>
        </a:p>
      </dgm:t>
    </dgm:pt>
    <dgm:pt modelId="{49FB4071-4F66-4CCE-A7C7-6C491226CFE0}">
      <dgm:prSet phldrT="[Text]" phldr="1" custT="1"/>
      <dgm:spPr/>
      <dgm:t>
        <a:bodyPr/>
        <a:lstStyle/>
        <a:p>
          <a:endParaRPr lang="en-IN" sz="1400" dirty="0"/>
        </a:p>
      </dgm:t>
    </dgm:pt>
    <dgm:pt modelId="{BB9A8CD9-8EFE-4651-8BDC-F99297A63267}" type="parTrans" cxnId="{905287E2-ACE6-415A-98E0-824630811D7B}">
      <dgm:prSet/>
      <dgm:spPr/>
      <dgm:t>
        <a:bodyPr/>
        <a:lstStyle/>
        <a:p>
          <a:endParaRPr lang="en-IN" sz="1400"/>
        </a:p>
      </dgm:t>
    </dgm:pt>
    <dgm:pt modelId="{32B6342C-EE24-44E6-8D76-8991E6028013}" type="sibTrans" cxnId="{905287E2-ACE6-415A-98E0-824630811D7B}">
      <dgm:prSet/>
      <dgm:spPr/>
      <dgm:t>
        <a:bodyPr/>
        <a:lstStyle/>
        <a:p>
          <a:endParaRPr lang="en-IN" sz="1400"/>
        </a:p>
      </dgm:t>
    </dgm:pt>
    <dgm:pt modelId="{F4926B02-B017-4769-9FA9-F4E8E205F090}">
      <dgm:prSet phldrT="[Text]" phldr="1" custT="1"/>
      <dgm:spPr/>
      <dgm:t>
        <a:bodyPr/>
        <a:lstStyle/>
        <a:p>
          <a:endParaRPr lang="en-IN" sz="1400"/>
        </a:p>
      </dgm:t>
    </dgm:pt>
    <dgm:pt modelId="{55FD48FC-9E83-41D6-A9D2-0AB1DA2603F8}" type="parTrans" cxnId="{7EBC7740-392F-4E1B-9090-F49C217B9DDE}">
      <dgm:prSet/>
      <dgm:spPr/>
      <dgm:t>
        <a:bodyPr/>
        <a:lstStyle/>
        <a:p>
          <a:endParaRPr lang="en-IN" sz="1400"/>
        </a:p>
      </dgm:t>
    </dgm:pt>
    <dgm:pt modelId="{A7DF2C4F-057A-4FE5-9C97-6DC597573856}" type="sibTrans" cxnId="{7EBC7740-392F-4E1B-9090-F49C217B9DDE}">
      <dgm:prSet/>
      <dgm:spPr/>
      <dgm:t>
        <a:bodyPr/>
        <a:lstStyle/>
        <a:p>
          <a:endParaRPr lang="en-IN" sz="1400"/>
        </a:p>
      </dgm:t>
    </dgm:pt>
    <dgm:pt modelId="{F2937E3A-79A8-4AEE-BF37-D37410ECCA79}">
      <dgm:prSet phldrT="[Text]" phldr="1" custT="1"/>
      <dgm:spPr/>
      <dgm:t>
        <a:bodyPr/>
        <a:lstStyle/>
        <a:p>
          <a:endParaRPr lang="en-IN" sz="1400"/>
        </a:p>
      </dgm:t>
    </dgm:pt>
    <dgm:pt modelId="{FC8EC55B-ADF8-48B8-8A8F-3301416B20E5}" type="parTrans" cxnId="{077E47CE-A0F2-44E7-8FC0-00CEE2F1D093}">
      <dgm:prSet/>
      <dgm:spPr/>
      <dgm:t>
        <a:bodyPr/>
        <a:lstStyle/>
        <a:p>
          <a:endParaRPr lang="en-IN" sz="1400"/>
        </a:p>
      </dgm:t>
    </dgm:pt>
    <dgm:pt modelId="{6C9D21CD-792F-4C23-BE2D-17D64D580BE2}" type="sibTrans" cxnId="{077E47CE-A0F2-44E7-8FC0-00CEE2F1D093}">
      <dgm:prSet/>
      <dgm:spPr/>
      <dgm:t>
        <a:bodyPr/>
        <a:lstStyle/>
        <a:p>
          <a:endParaRPr lang="en-IN" sz="1400"/>
        </a:p>
      </dgm:t>
    </dgm:pt>
    <dgm:pt modelId="{26BA73B3-F7BB-4067-B0C5-FE8C68EC9640}">
      <dgm:prSet phldrT="[Text]" phldr="1" custT="1"/>
      <dgm:spPr/>
      <dgm:t>
        <a:bodyPr/>
        <a:lstStyle/>
        <a:p>
          <a:endParaRPr lang="en-IN" sz="1400"/>
        </a:p>
      </dgm:t>
    </dgm:pt>
    <dgm:pt modelId="{A8D27A53-3127-4B37-9348-D64FD917D2DD}" type="parTrans" cxnId="{EC8A93E3-85A1-42D0-9334-9ED8579FB765}">
      <dgm:prSet/>
      <dgm:spPr/>
      <dgm:t>
        <a:bodyPr/>
        <a:lstStyle/>
        <a:p>
          <a:endParaRPr lang="en-IN" sz="1400"/>
        </a:p>
      </dgm:t>
    </dgm:pt>
    <dgm:pt modelId="{38D2A430-E7EF-44B2-886B-8035FF65CA7A}" type="sibTrans" cxnId="{EC8A93E3-85A1-42D0-9334-9ED8579FB765}">
      <dgm:prSet/>
      <dgm:spPr/>
      <dgm:t>
        <a:bodyPr/>
        <a:lstStyle/>
        <a:p>
          <a:endParaRPr lang="en-IN" sz="1400"/>
        </a:p>
      </dgm:t>
    </dgm:pt>
    <dgm:pt modelId="{C9E25E68-3659-4B4D-B302-7CDA66421578}" type="pres">
      <dgm:prSet presAssocID="{43903DFA-196E-46E0-9B5F-CE016C826D75}" presName="Name0" presStyleCnt="0">
        <dgm:presLayoutVars>
          <dgm:dir/>
          <dgm:animLvl val="lvl"/>
          <dgm:resizeHandles val="exact"/>
        </dgm:presLayoutVars>
      </dgm:prSet>
      <dgm:spPr/>
    </dgm:pt>
    <dgm:pt modelId="{CA8B9B93-29A0-4FD7-909C-052B6BDCECCB}" type="pres">
      <dgm:prSet presAssocID="{860307F8-D17F-4EDD-BF8E-ACA3EA3F8342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946AD57B-8EF6-4175-8E1F-0D013D993595}" type="pres">
      <dgm:prSet presAssocID="{AD5A6ABA-FFC8-49BE-A460-D1DE3A45CC59}" presName="parTxOnlySpace" presStyleCnt="0"/>
      <dgm:spPr/>
    </dgm:pt>
    <dgm:pt modelId="{070E4967-B18C-4462-88D8-28C1B0EF6F37}" type="pres">
      <dgm:prSet presAssocID="{A16655B9-B7C9-4B8C-A121-8DD5E9AFB6CB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CBD2906B-802F-4BC9-A7D2-595C47C47533}" type="pres">
      <dgm:prSet presAssocID="{4BED8FF0-5261-453C-A983-AE0C042D4101}" presName="parTxOnlySpace" presStyleCnt="0"/>
      <dgm:spPr/>
    </dgm:pt>
    <dgm:pt modelId="{242EB3DC-0D9D-42AE-AC21-7B7DCF86CF24}" type="pres">
      <dgm:prSet presAssocID="{49FB4071-4F66-4CCE-A7C7-6C491226CFE0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84FBE511-7001-4FFD-A6B1-EC7C0A8875FD}" type="pres">
      <dgm:prSet presAssocID="{32B6342C-EE24-44E6-8D76-8991E6028013}" presName="parTxOnlySpace" presStyleCnt="0"/>
      <dgm:spPr/>
    </dgm:pt>
    <dgm:pt modelId="{3F9A7BC1-D613-468B-B2EF-B552822D7A74}" type="pres">
      <dgm:prSet presAssocID="{F4926B02-B017-4769-9FA9-F4E8E205F090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182CC814-312C-4725-B670-F9EBA2DA7B01}" type="pres">
      <dgm:prSet presAssocID="{A7DF2C4F-057A-4FE5-9C97-6DC597573856}" presName="parTxOnlySpace" presStyleCnt="0"/>
      <dgm:spPr/>
    </dgm:pt>
    <dgm:pt modelId="{33290728-92CB-477F-91CB-5781DEEFA323}" type="pres">
      <dgm:prSet presAssocID="{F2937E3A-79A8-4AEE-BF37-D37410ECCA79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E6E3BFF7-4FFE-4040-AC8D-29CC5E81B8D2}" type="pres">
      <dgm:prSet presAssocID="{6C9D21CD-792F-4C23-BE2D-17D64D580BE2}" presName="parTxOnlySpace" presStyleCnt="0"/>
      <dgm:spPr/>
    </dgm:pt>
    <dgm:pt modelId="{FA920781-4AD2-4A8F-896B-0FDC95E3A89C}" type="pres">
      <dgm:prSet presAssocID="{26BA73B3-F7BB-4067-B0C5-FE8C68EC9640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BED4AB23-93B5-4488-A497-D663D9C9BA0B}" type="presOf" srcId="{860307F8-D17F-4EDD-BF8E-ACA3EA3F8342}" destId="{CA8B9B93-29A0-4FD7-909C-052B6BDCECCB}" srcOrd="0" destOrd="0" presId="urn:microsoft.com/office/officeart/2005/8/layout/chevron1"/>
    <dgm:cxn modelId="{2490AF2F-635D-4540-B130-74B42B4E69DE}" type="presOf" srcId="{26BA73B3-F7BB-4067-B0C5-FE8C68EC9640}" destId="{FA920781-4AD2-4A8F-896B-0FDC95E3A89C}" srcOrd="0" destOrd="0" presId="urn:microsoft.com/office/officeart/2005/8/layout/chevron1"/>
    <dgm:cxn modelId="{9767713A-AB28-4CCF-8E08-45F467DC9DC8}" srcId="{43903DFA-196E-46E0-9B5F-CE016C826D75}" destId="{860307F8-D17F-4EDD-BF8E-ACA3EA3F8342}" srcOrd="0" destOrd="0" parTransId="{6156F4A8-EF52-4936-A6DA-E1FE3B4E9676}" sibTransId="{AD5A6ABA-FFC8-49BE-A460-D1DE3A45CC59}"/>
    <dgm:cxn modelId="{7EBC7740-392F-4E1B-9090-F49C217B9DDE}" srcId="{43903DFA-196E-46E0-9B5F-CE016C826D75}" destId="{F4926B02-B017-4769-9FA9-F4E8E205F090}" srcOrd="3" destOrd="0" parTransId="{55FD48FC-9E83-41D6-A9D2-0AB1DA2603F8}" sibTransId="{A7DF2C4F-057A-4FE5-9C97-6DC597573856}"/>
    <dgm:cxn modelId="{A47CFC53-B883-4CA1-BD23-3BD5DF19B8B6}" type="presOf" srcId="{F4926B02-B017-4769-9FA9-F4E8E205F090}" destId="{3F9A7BC1-D613-468B-B2EF-B552822D7A74}" srcOrd="0" destOrd="0" presId="urn:microsoft.com/office/officeart/2005/8/layout/chevron1"/>
    <dgm:cxn modelId="{B05BCE90-6568-44B8-9347-2ED552524629}" type="presOf" srcId="{F2937E3A-79A8-4AEE-BF37-D37410ECCA79}" destId="{33290728-92CB-477F-91CB-5781DEEFA323}" srcOrd="0" destOrd="0" presId="urn:microsoft.com/office/officeart/2005/8/layout/chevron1"/>
    <dgm:cxn modelId="{E8F1D2A0-499F-48B4-A083-A61BD3C2814A}" type="presOf" srcId="{A16655B9-B7C9-4B8C-A121-8DD5E9AFB6CB}" destId="{070E4967-B18C-4462-88D8-28C1B0EF6F37}" srcOrd="0" destOrd="0" presId="urn:microsoft.com/office/officeart/2005/8/layout/chevron1"/>
    <dgm:cxn modelId="{524D14A6-42C9-4878-89F9-649348B24140}" type="presOf" srcId="{49FB4071-4F66-4CCE-A7C7-6C491226CFE0}" destId="{242EB3DC-0D9D-42AE-AC21-7B7DCF86CF24}" srcOrd="0" destOrd="0" presId="urn:microsoft.com/office/officeart/2005/8/layout/chevron1"/>
    <dgm:cxn modelId="{54666ABD-241F-47F2-86C3-6CB280FFC52D}" srcId="{43903DFA-196E-46E0-9B5F-CE016C826D75}" destId="{A16655B9-B7C9-4B8C-A121-8DD5E9AFB6CB}" srcOrd="1" destOrd="0" parTransId="{C94487A5-0B24-40FC-B6A9-2D9FD390D6A3}" sibTransId="{4BED8FF0-5261-453C-A983-AE0C042D4101}"/>
    <dgm:cxn modelId="{077E47CE-A0F2-44E7-8FC0-00CEE2F1D093}" srcId="{43903DFA-196E-46E0-9B5F-CE016C826D75}" destId="{F2937E3A-79A8-4AEE-BF37-D37410ECCA79}" srcOrd="4" destOrd="0" parTransId="{FC8EC55B-ADF8-48B8-8A8F-3301416B20E5}" sibTransId="{6C9D21CD-792F-4C23-BE2D-17D64D580BE2}"/>
    <dgm:cxn modelId="{905287E2-ACE6-415A-98E0-824630811D7B}" srcId="{43903DFA-196E-46E0-9B5F-CE016C826D75}" destId="{49FB4071-4F66-4CCE-A7C7-6C491226CFE0}" srcOrd="2" destOrd="0" parTransId="{BB9A8CD9-8EFE-4651-8BDC-F99297A63267}" sibTransId="{32B6342C-EE24-44E6-8D76-8991E6028013}"/>
    <dgm:cxn modelId="{EC8A93E3-85A1-42D0-9334-9ED8579FB765}" srcId="{43903DFA-196E-46E0-9B5F-CE016C826D75}" destId="{26BA73B3-F7BB-4067-B0C5-FE8C68EC9640}" srcOrd="5" destOrd="0" parTransId="{A8D27A53-3127-4B37-9348-D64FD917D2DD}" sibTransId="{38D2A430-E7EF-44B2-886B-8035FF65CA7A}"/>
    <dgm:cxn modelId="{3CBA11F0-E9A1-485D-BFBD-233B757EEE42}" type="presOf" srcId="{43903DFA-196E-46E0-9B5F-CE016C826D75}" destId="{C9E25E68-3659-4B4D-B302-7CDA66421578}" srcOrd="0" destOrd="0" presId="urn:microsoft.com/office/officeart/2005/8/layout/chevron1"/>
    <dgm:cxn modelId="{F68B7091-42D0-4398-AD34-C3BCA775EE68}" type="presParOf" srcId="{C9E25E68-3659-4B4D-B302-7CDA66421578}" destId="{CA8B9B93-29A0-4FD7-909C-052B6BDCECCB}" srcOrd="0" destOrd="0" presId="urn:microsoft.com/office/officeart/2005/8/layout/chevron1"/>
    <dgm:cxn modelId="{8CA0D2DB-A99C-45B2-8016-D14653A4C118}" type="presParOf" srcId="{C9E25E68-3659-4B4D-B302-7CDA66421578}" destId="{946AD57B-8EF6-4175-8E1F-0D013D993595}" srcOrd="1" destOrd="0" presId="urn:microsoft.com/office/officeart/2005/8/layout/chevron1"/>
    <dgm:cxn modelId="{25D3DF1F-A7C0-4815-AE99-111339A1AD30}" type="presParOf" srcId="{C9E25E68-3659-4B4D-B302-7CDA66421578}" destId="{070E4967-B18C-4462-88D8-28C1B0EF6F37}" srcOrd="2" destOrd="0" presId="urn:microsoft.com/office/officeart/2005/8/layout/chevron1"/>
    <dgm:cxn modelId="{BA45B2F2-1623-4316-A578-26FE6140FB92}" type="presParOf" srcId="{C9E25E68-3659-4B4D-B302-7CDA66421578}" destId="{CBD2906B-802F-4BC9-A7D2-595C47C47533}" srcOrd="3" destOrd="0" presId="urn:microsoft.com/office/officeart/2005/8/layout/chevron1"/>
    <dgm:cxn modelId="{0C8DD591-B01A-4771-871A-0B73386D74DD}" type="presParOf" srcId="{C9E25E68-3659-4B4D-B302-7CDA66421578}" destId="{242EB3DC-0D9D-42AE-AC21-7B7DCF86CF24}" srcOrd="4" destOrd="0" presId="urn:microsoft.com/office/officeart/2005/8/layout/chevron1"/>
    <dgm:cxn modelId="{46483041-0DFA-489F-BD7D-984EAEAC70DA}" type="presParOf" srcId="{C9E25E68-3659-4B4D-B302-7CDA66421578}" destId="{84FBE511-7001-4FFD-A6B1-EC7C0A8875FD}" srcOrd="5" destOrd="0" presId="urn:microsoft.com/office/officeart/2005/8/layout/chevron1"/>
    <dgm:cxn modelId="{609DE0B4-41B5-4CC8-A9BE-2DC9FDB8D3C4}" type="presParOf" srcId="{C9E25E68-3659-4B4D-B302-7CDA66421578}" destId="{3F9A7BC1-D613-468B-B2EF-B552822D7A74}" srcOrd="6" destOrd="0" presId="urn:microsoft.com/office/officeart/2005/8/layout/chevron1"/>
    <dgm:cxn modelId="{F285C754-7F1A-40BA-8856-6E4FEEA6FA88}" type="presParOf" srcId="{C9E25E68-3659-4B4D-B302-7CDA66421578}" destId="{182CC814-312C-4725-B670-F9EBA2DA7B01}" srcOrd="7" destOrd="0" presId="urn:microsoft.com/office/officeart/2005/8/layout/chevron1"/>
    <dgm:cxn modelId="{9EC996B8-0F14-4750-9CD2-37ED86B4042D}" type="presParOf" srcId="{C9E25E68-3659-4B4D-B302-7CDA66421578}" destId="{33290728-92CB-477F-91CB-5781DEEFA323}" srcOrd="8" destOrd="0" presId="urn:microsoft.com/office/officeart/2005/8/layout/chevron1"/>
    <dgm:cxn modelId="{BEC9C3E8-7EE6-4C7D-AE0A-F210C865CD17}" type="presParOf" srcId="{C9E25E68-3659-4B4D-B302-7CDA66421578}" destId="{E6E3BFF7-4FFE-4040-AC8D-29CC5E81B8D2}" srcOrd="9" destOrd="0" presId="urn:microsoft.com/office/officeart/2005/8/layout/chevron1"/>
    <dgm:cxn modelId="{A504AF80-CF35-4AD8-8D0B-51F1A9A24996}" type="presParOf" srcId="{C9E25E68-3659-4B4D-B302-7CDA66421578}" destId="{FA920781-4AD2-4A8F-896B-0FDC95E3A89C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3903DFA-196E-46E0-9B5F-CE016C826D75}" type="doc">
      <dgm:prSet loTypeId="urn:microsoft.com/office/officeart/2005/8/layout/chevron1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IN"/>
        </a:p>
      </dgm:t>
    </dgm:pt>
    <dgm:pt modelId="{860307F8-D17F-4EDD-BF8E-ACA3EA3F8342}">
      <dgm:prSet phldrT="[Text]" phldr="1" custT="1"/>
      <dgm:spPr/>
      <dgm:t>
        <a:bodyPr/>
        <a:lstStyle/>
        <a:p>
          <a:endParaRPr lang="en-IN" sz="1400"/>
        </a:p>
      </dgm:t>
    </dgm:pt>
    <dgm:pt modelId="{6156F4A8-EF52-4936-A6DA-E1FE3B4E9676}" type="parTrans" cxnId="{9767713A-AB28-4CCF-8E08-45F467DC9DC8}">
      <dgm:prSet/>
      <dgm:spPr/>
      <dgm:t>
        <a:bodyPr/>
        <a:lstStyle/>
        <a:p>
          <a:endParaRPr lang="en-IN" sz="1400"/>
        </a:p>
      </dgm:t>
    </dgm:pt>
    <dgm:pt modelId="{AD5A6ABA-FFC8-49BE-A460-D1DE3A45CC59}" type="sibTrans" cxnId="{9767713A-AB28-4CCF-8E08-45F467DC9DC8}">
      <dgm:prSet/>
      <dgm:spPr/>
      <dgm:t>
        <a:bodyPr/>
        <a:lstStyle/>
        <a:p>
          <a:endParaRPr lang="en-IN" sz="1400"/>
        </a:p>
      </dgm:t>
    </dgm:pt>
    <dgm:pt modelId="{A16655B9-B7C9-4B8C-A121-8DD5E9AFB6CB}">
      <dgm:prSet phldrT="[Text]" phldr="1" custT="1"/>
      <dgm:spPr/>
      <dgm:t>
        <a:bodyPr/>
        <a:lstStyle/>
        <a:p>
          <a:endParaRPr lang="en-IN" sz="1400"/>
        </a:p>
      </dgm:t>
    </dgm:pt>
    <dgm:pt modelId="{C94487A5-0B24-40FC-B6A9-2D9FD390D6A3}" type="parTrans" cxnId="{54666ABD-241F-47F2-86C3-6CB280FFC52D}">
      <dgm:prSet/>
      <dgm:spPr/>
      <dgm:t>
        <a:bodyPr/>
        <a:lstStyle/>
        <a:p>
          <a:endParaRPr lang="en-IN" sz="1400"/>
        </a:p>
      </dgm:t>
    </dgm:pt>
    <dgm:pt modelId="{4BED8FF0-5261-453C-A983-AE0C042D4101}" type="sibTrans" cxnId="{54666ABD-241F-47F2-86C3-6CB280FFC52D}">
      <dgm:prSet/>
      <dgm:spPr/>
      <dgm:t>
        <a:bodyPr/>
        <a:lstStyle/>
        <a:p>
          <a:endParaRPr lang="en-IN" sz="1400"/>
        </a:p>
      </dgm:t>
    </dgm:pt>
    <dgm:pt modelId="{49FB4071-4F66-4CCE-A7C7-6C491226CFE0}">
      <dgm:prSet phldrT="[Text]" phldr="1" custT="1"/>
      <dgm:spPr/>
      <dgm:t>
        <a:bodyPr/>
        <a:lstStyle/>
        <a:p>
          <a:endParaRPr lang="en-IN" sz="1400" dirty="0"/>
        </a:p>
      </dgm:t>
    </dgm:pt>
    <dgm:pt modelId="{BB9A8CD9-8EFE-4651-8BDC-F99297A63267}" type="parTrans" cxnId="{905287E2-ACE6-415A-98E0-824630811D7B}">
      <dgm:prSet/>
      <dgm:spPr/>
      <dgm:t>
        <a:bodyPr/>
        <a:lstStyle/>
        <a:p>
          <a:endParaRPr lang="en-IN" sz="1400"/>
        </a:p>
      </dgm:t>
    </dgm:pt>
    <dgm:pt modelId="{32B6342C-EE24-44E6-8D76-8991E6028013}" type="sibTrans" cxnId="{905287E2-ACE6-415A-98E0-824630811D7B}">
      <dgm:prSet/>
      <dgm:spPr/>
      <dgm:t>
        <a:bodyPr/>
        <a:lstStyle/>
        <a:p>
          <a:endParaRPr lang="en-IN" sz="1400"/>
        </a:p>
      </dgm:t>
    </dgm:pt>
    <dgm:pt modelId="{F4926B02-B017-4769-9FA9-F4E8E205F090}">
      <dgm:prSet phldrT="[Text]" phldr="1" custT="1"/>
      <dgm:spPr/>
      <dgm:t>
        <a:bodyPr/>
        <a:lstStyle/>
        <a:p>
          <a:endParaRPr lang="en-IN" sz="1400"/>
        </a:p>
      </dgm:t>
    </dgm:pt>
    <dgm:pt modelId="{55FD48FC-9E83-41D6-A9D2-0AB1DA2603F8}" type="parTrans" cxnId="{7EBC7740-392F-4E1B-9090-F49C217B9DDE}">
      <dgm:prSet/>
      <dgm:spPr/>
      <dgm:t>
        <a:bodyPr/>
        <a:lstStyle/>
        <a:p>
          <a:endParaRPr lang="en-IN" sz="1400"/>
        </a:p>
      </dgm:t>
    </dgm:pt>
    <dgm:pt modelId="{A7DF2C4F-057A-4FE5-9C97-6DC597573856}" type="sibTrans" cxnId="{7EBC7740-392F-4E1B-9090-F49C217B9DDE}">
      <dgm:prSet/>
      <dgm:spPr/>
      <dgm:t>
        <a:bodyPr/>
        <a:lstStyle/>
        <a:p>
          <a:endParaRPr lang="en-IN" sz="1400"/>
        </a:p>
      </dgm:t>
    </dgm:pt>
    <dgm:pt modelId="{F2937E3A-79A8-4AEE-BF37-D37410ECCA79}">
      <dgm:prSet phldrT="[Text]" phldr="1" custT="1"/>
      <dgm:spPr/>
      <dgm:t>
        <a:bodyPr/>
        <a:lstStyle/>
        <a:p>
          <a:endParaRPr lang="en-IN" sz="1400"/>
        </a:p>
      </dgm:t>
    </dgm:pt>
    <dgm:pt modelId="{FC8EC55B-ADF8-48B8-8A8F-3301416B20E5}" type="parTrans" cxnId="{077E47CE-A0F2-44E7-8FC0-00CEE2F1D093}">
      <dgm:prSet/>
      <dgm:spPr/>
      <dgm:t>
        <a:bodyPr/>
        <a:lstStyle/>
        <a:p>
          <a:endParaRPr lang="en-IN" sz="1400"/>
        </a:p>
      </dgm:t>
    </dgm:pt>
    <dgm:pt modelId="{6C9D21CD-792F-4C23-BE2D-17D64D580BE2}" type="sibTrans" cxnId="{077E47CE-A0F2-44E7-8FC0-00CEE2F1D093}">
      <dgm:prSet/>
      <dgm:spPr/>
      <dgm:t>
        <a:bodyPr/>
        <a:lstStyle/>
        <a:p>
          <a:endParaRPr lang="en-IN" sz="1400"/>
        </a:p>
      </dgm:t>
    </dgm:pt>
    <dgm:pt modelId="{26BA73B3-F7BB-4067-B0C5-FE8C68EC9640}">
      <dgm:prSet phldrT="[Text]" phldr="1" custT="1"/>
      <dgm:spPr/>
      <dgm:t>
        <a:bodyPr/>
        <a:lstStyle/>
        <a:p>
          <a:endParaRPr lang="en-IN" sz="1400"/>
        </a:p>
      </dgm:t>
    </dgm:pt>
    <dgm:pt modelId="{A8D27A53-3127-4B37-9348-D64FD917D2DD}" type="parTrans" cxnId="{EC8A93E3-85A1-42D0-9334-9ED8579FB765}">
      <dgm:prSet/>
      <dgm:spPr/>
      <dgm:t>
        <a:bodyPr/>
        <a:lstStyle/>
        <a:p>
          <a:endParaRPr lang="en-IN" sz="1400"/>
        </a:p>
      </dgm:t>
    </dgm:pt>
    <dgm:pt modelId="{38D2A430-E7EF-44B2-886B-8035FF65CA7A}" type="sibTrans" cxnId="{EC8A93E3-85A1-42D0-9334-9ED8579FB765}">
      <dgm:prSet/>
      <dgm:spPr/>
      <dgm:t>
        <a:bodyPr/>
        <a:lstStyle/>
        <a:p>
          <a:endParaRPr lang="en-IN" sz="1400"/>
        </a:p>
      </dgm:t>
    </dgm:pt>
    <dgm:pt modelId="{C9E25E68-3659-4B4D-B302-7CDA66421578}" type="pres">
      <dgm:prSet presAssocID="{43903DFA-196E-46E0-9B5F-CE016C826D75}" presName="Name0" presStyleCnt="0">
        <dgm:presLayoutVars>
          <dgm:dir/>
          <dgm:animLvl val="lvl"/>
          <dgm:resizeHandles val="exact"/>
        </dgm:presLayoutVars>
      </dgm:prSet>
      <dgm:spPr/>
    </dgm:pt>
    <dgm:pt modelId="{CA8B9B93-29A0-4FD7-909C-052B6BDCECCB}" type="pres">
      <dgm:prSet presAssocID="{860307F8-D17F-4EDD-BF8E-ACA3EA3F8342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946AD57B-8EF6-4175-8E1F-0D013D993595}" type="pres">
      <dgm:prSet presAssocID="{AD5A6ABA-FFC8-49BE-A460-D1DE3A45CC59}" presName="parTxOnlySpace" presStyleCnt="0"/>
      <dgm:spPr/>
    </dgm:pt>
    <dgm:pt modelId="{070E4967-B18C-4462-88D8-28C1B0EF6F37}" type="pres">
      <dgm:prSet presAssocID="{A16655B9-B7C9-4B8C-A121-8DD5E9AFB6CB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CBD2906B-802F-4BC9-A7D2-595C47C47533}" type="pres">
      <dgm:prSet presAssocID="{4BED8FF0-5261-453C-A983-AE0C042D4101}" presName="parTxOnlySpace" presStyleCnt="0"/>
      <dgm:spPr/>
    </dgm:pt>
    <dgm:pt modelId="{242EB3DC-0D9D-42AE-AC21-7B7DCF86CF24}" type="pres">
      <dgm:prSet presAssocID="{49FB4071-4F66-4CCE-A7C7-6C491226CFE0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84FBE511-7001-4FFD-A6B1-EC7C0A8875FD}" type="pres">
      <dgm:prSet presAssocID="{32B6342C-EE24-44E6-8D76-8991E6028013}" presName="parTxOnlySpace" presStyleCnt="0"/>
      <dgm:spPr/>
    </dgm:pt>
    <dgm:pt modelId="{3F9A7BC1-D613-468B-B2EF-B552822D7A74}" type="pres">
      <dgm:prSet presAssocID="{F4926B02-B017-4769-9FA9-F4E8E205F090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182CC814-312C-4725-B670-F9EBA2DA7B01}" type="pres">
      <dgm:prSet presAssocID="{A7DF2C4F-057A-4FE5-9C97-6DC597573856}" presName="parTxOnlySpace" presStyleCnt="0"/>
      <dgm:spPr/>
    </dgm:pt>
    <dgm:pt modelId="{33290728-92CB-477F-91CB-5781DEEFA323}" type="pres">
      <dgm:prSet presAssocID="{F2937E3A-79A8-4AEE-BF37-D37410ECCA79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E6E3BFF7-4FFE-4040-AC8D-29CC5E81B8D2}" type="pres">
      <dgm:prSet presAssocID="{6C9D21CD-792F-4C23-BE2D-17D64D580BE2}" presName="parTxOnlySpace" presStyleCnt="0"/>
      <dgm:spPr/>
    </dgm:pt>
    <dgm:pt modelId="{FA920781-4AD2-4A8F-896B-0FDC95E3A89C}" type="pres">
      <dgm:prSet presAssocID="{26BA73B3-F7BB-4067-B0C5-FE8C68EC9640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BED4AB23-93B5-4488-A497-D663D9C9BA0B}" type="presOf" srcId="{860307F8-D17F-4EDD-BF8E-ACA3EA3F8342}" destId="{CA8B9B93-29A0-4FD7-909C-052B6BDCECCB}" srcOrd="0" destOrd="0" presId="urn:microsoft.com/office/officeart/2005/8/layout/chevron1"/>
    <dgm:cxn modelId="{2490AF2F-635D-4540-B130-74B42B4E69DE}" type="presOf" srcId="{26BA73B3-F7BB-4067-B0C5-FE8C68EC9640}" destId="{FA920781-4AD2-4A8F-896B-0FDC95E3A89C}" srcOrd="0" destOrd="0" presId="urn:microsoft.com/office/officeart/2005/8/layout/chevron1"/>
    <dgm:cxn modelId="{9767713A-AB28-4CCF-8E08-45F467DC9DC8}" srcId="{43903DFA-196E-46E0-9B5F-CE016C826D75}" destId="{860307F8-D17F-4EDD-BF8E-ACA3EA3F8342}" srcOrd="0" destOrd="0" parTransId="{6156F4A8-EF52-4936-A6DA-E1FE3B4E9676}" sibTransId="{AD5A6ABA-FFC8-49BE-A460-D1DE3A45CC59}"/>
    <dgm:cxn modelId="{7EBC7740-392F-4E1B-9090-F49C217B9DDE}" srcId="{43903DFA-196E-46E0-9B5F-CE016C826D75}" destId="{F4926B02-B017-4769-9FA9-F4E8E205F090}" srcOrd="3" destOrd="0" parTransId="{55FD48FC-9E83-41D6-A9D2-0AB1DA2603F8}" sibTransId="{A7DF2C4F-057A-4FE5-9C97-6DC597573856}"/>
    <dgm:cxn modelId="{A47CFC53-B883-4CA1-BD23-3BD5DF19B8B6}" type="presOf" srcId="{F4926B02-B017-4769-9FA9-F4E8E205F090}" destId="{3F9A7BC1-D613-468B-B2EF-B552822D7A74}" srcOrd="0" destOrd="0" presId="urn:microsoft.com/office/officeart/2005/8/layout/chevron1"/>
    <dgm:cxn modelId="{B05BCE90-6568-44B8-9347-2ED552524629}" type="presOf" srcId="{F2937E3A-79A8-4AEE-BF37-D37410ECCA79}" destId="{33290728-92CB-477F-91CB-5781DEEFA323}" srcOrd="0" destOrd="0" presId="urn:microsoft.com/office/officeart/2005/8/layout/chevron1"/>
    <dgm:cxn modelId="{E8F1D2A0-499F-48B4-A083-A61BD3C2814A}" type="presOf" srcId="{A16655B9-B7C9-4B8C-A121-8DD5E9AFB6CB}" destId="{070E4967-B18C-4462-88D8-28C1B0EF6F37}" srcOrd="0" destOrd="0" presId="urn:microsoft.com/office/officeart/2005/8/layout/chevron1"/>
    <dgm:cxn modelId="{524D14A6-42C9-4878-89F9-649348B24140}" type="presOf" srcId="{49FB4071-4F66-4CCE-A7C7-6C491226CFE0}" destId="{242EB3DC-0D9D-42AE-AC21-7B7DCF86CF24}" srcOrd="0" destOrd="0" presId="urn:microsoft.com/office/officeart/2005/8/layout/chevron1"/>
    <dgm:cxn modelId="{54666ABD-241F-47F2-86C3-6CB280FFC52D}" srcId="{43903DFA-196E-46E0-9B5F-CE016C826D75}" destId="{A16655B9-B7C9-4B8C-A121-8DD5E9AFB6CB}" srcOrd="1" destOrd="0" parTransId="{C94487A5-0B24-40FC-B6A9-2D9FD390D6A3}" sibTransId="{4BED8FF0-5261-453C-A983-AE0C042D4101}"/>
    <dgm:cxn modelId="{077E47CE-A0F2-44E7-8FC0-00CEE2F1D093}" srcId="{43903DFA-196E-46E0-9B5F-CE016C826D75}" destId="{F2937E3A-79A8-4AEE-BF37-D37410ECCA79}" srcOrd="4" destOrd="0" parTransId="{FC8EC55B-ADF8-48B8-8A8F-3301416B20E5}" sibTransId="{6C9D21CD-792F-4C23-BE2D-17D64D580BE2}"/>
    <dgm:cxn modelId="{905287E2-ACE6-415A-98E0-824630811D7B}" srcId="{43903DFA-196E-46E0-9B5F-CE016C826D75}" destId="{49FB4071-4F66-4CCE-A7C7-6C491226CFE0}" srcOrd="2" destOrd="0" parTransId="{BB9A8CD9-8EFE-4651-8BDC-F99297A63267}" sibTransId="{32B6342C-EE24-44E6-8D76-8991E6028013}"/>
    <dgm:cxn modelId="{EC8A93E3-85A1-42D0-9334-9ED8579FB765}" srcId="{43903DFA-196E-46E0-9B5F-CE016C826D75}" destId="{26BA73B3-F7BB-4067-B0C5-FE8C68EC9640}" srcOrd="5" destOrd="0" parTransId="{A8D27A53-3127-4B37-9348-D64FD917D2DD}" sibTransId="{38D2A430-E7EF-44B2-886B-8035FF65CA7A}"/>
    <dgm:cxn modelId="{3CBA11F0-E9A1-485D-BFBD-233B757EEE42}" type="presOf" srcId="{43903DFA-196E-46E0-9B5F-CE016C826D75}" destId="{C9E25E68-3659-4B4D-B302-7CDA66421578}" srcOrd="0" destOrd="0" presId="urn:microsoft.com/office/officeart/2005/8/layout/chevron1"/>
    <dgm:cxn modelId="{F68B7091-42D0-4398-AD34-C3BCA775EE68}" type="presParOf" srcId="{C9E25E68-3659-4B4D-B302-7CDA66421578}" destId="{CA8B9B93-29A0-4FD7-909C-052B6BDCECCB}" srcOrd="0" destOrd="0" presId="urn:microsoft.com/office/officeart/2005/8/layout/chevron1"/>
    <dgm:cxn modelId="{8CA0D2DB-A99C-45B2-8016-D14653A4C118}" type="presParOf" srcId="{C9E25E68-3659-4B4D-B302-7CDA66421578}" destId="{946AD57B-8EF6-4175-8E1F-0D013D993595}" srcOrd="1" destOrd="0" presId="urn:microsoft.com/office/officeart/2005/8/layout/chevron1"/>
    <dgm:cxn modelId="{25D3DF1F-A7C0-4815-AE99-111339A1AD30}" type="presParOf" srcId="{C9E25E68-3659-4B4D-B302-7CDA66421578}" destId="{070E4967-B18C-4462-88D8-28C1B0EF6F37}" srcOrd="2" destOrd="0" presId="urn:microsoft.com/office/officeart/2005/8/layout/chevron1"/>
    <dgm:cxn modelId="{BA45B2F2-1623-4316-A578-26FE6140FB92}" type="presParOf" srcId="{C9E25E68-3659-4B4D-B302-7CDA66421578}" destId="{CBD2906B-802F-4BC9-A7D2-595C47C47533}" srcOrd="3" destOrd="0" presId="urn:microsoft.com/office/officeart/2005/8/layout/chevron1"/>
    <dgm:cxn modelId="{0C8DD591-B01A-4771-871A-0B73386D74DD}" type="presParOf" srcId="{C9E25E68-3659-4B4D-B302-7CDA66421578}" destId="{242EB3DC-0D9D-42AE-AC21-7B7DCF86CF24}" srcOrd="4" destOrd="0" presId="urn:microsoft.com/office/officeart/2005/8/layout/chevron1"/>
    <dgm:cxn modelId="{46483041-0DFA-489F-BD7D-984EAEAC70DA}" type="presParOf" srcId="{C9E25E68-3659-4B4D-B302-7CDA66421578}" destId="{84FBE511-7001-4FFD-A6B1-EC7C0A8875FD}" srcOrd="5" destOrd="0" presId="urn:microsoft.com/office/officeart/2005/8/layout/chevron1"/>
    <dgm:cxn modelId="{609DE0B4-41B5-4CC8-A9BE-2DC9FDB8D3C4}" type="presParOf" srcId="{C9E25E68-3659-4B4D-B302-7CDA66421578}" destId="{3F9A7BC1-D613-468B-B2EF-B552822D7A74}" srcOrd="6" destOrd="0" presId="urn:microsoft.com/office/officeart/2005/8/layout/chevron1"/>
    <dgm:cxn modelId="{F285C754-7F1A-40BA-8856-6E4FEEA6FA88}" type="presParOf" srcId="{C9E25E68-3659-4B4D-B302-7CDA66421578}" destId="{182CC814-312C-4725-B670-F9EBA2DA7B01}" srcOrd="7" destOrd="0" presId="urn:microsoft.com/office/officeart/2005/8/layout/chevron1"/>
    <dgm:cxn modelId="{9EC996B8-0F14-4750-9CD2-37ED86B4042D}" type="presParOf" srcId="{C9E25E68-3659-4B4D-B302-7CDA66421578}" destId="{33290728-92CB-477F-91CB-5781DEEFA323}" srcOrd="8" destOrd="0" presId="urn:microsoft.com/office/officeart/2005/8/layout/chevron1"/>
    <dgm:cxn modelId="{BEC9C3E8-7EE6-4C7D-AE0A-F210C865CD17}" type="presParOf" srcId="{C9E25E68-3659-4B4D-B302-7CDA66421578}" destId="{E6E3BFF7-4FFE-4040-AC8D-29CC5E81B8D2}" srcOrd="9" destOrd="0" presId="urn:microsoft.com/office/officeart/2005/8/layout/chevron1"/>
    <dgm:cxn modelId="{A504AF80-CF35-4AD8-8D0B-51F1A9A24996}" type="presParOf" srcId="{C9E25E68-3659-4B4D-B302-7CDA66421578}" destId="{FA920781-4AD2-4A8F-896B-0FDC95E3A89C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3903DFA-196E-46E0-9B5F-CE016C826D75}" type="doc">
      <dgm:prSet loTypeId="urn:microsoft.com/office/officeart/2005/8/layout/chevron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IN"/>
        </a:p>
      </dgm:t>
    </dgm:pt>
    <dgm:pt modelId="{860307F8-D17F-4EDD-BF8E-ACA3EA3F8342}">
      <dgm:prSet phldrT="[Text]" phldr="1" custT="1"/>
      <dgm:spPr/>
      <dgm:t>
        <a:bodyPr/>
        <a:lstStyle/>
        <a:p>
          <a:endParaRPr lang="en-IN" sz="1400" dirty="0"/>
        </a:p>
      </dgm:t>
    </dgm:pt>
    <dgm:pt modelId="{6156F4A8-EF52-4936-A6DA-E1FE3B4E9676}" type="parTrans" cxnId="{9767713A-AB28-4CCF-8E08-45F467DC9DC8}">
      <dgm:prSet/>
      <dgm:spPr/>
      <dgm:t>
        <a:bodyPr/>
        <a:lstStyle/>
        <a:p>
          <a:endParaRPr lang="en-IN" sz="1400"/>
        </a:p>
      </dgm:t>
    </dgm:pt>
    <dgm:pt modelId="{AD5A6ABA-FFC8-49BE-A460-D1DE3A45CC59}" type="sibTrans" cxnId="{9767713A-AB28-4CCF-8E08-45F467DC9DC8}">
      <dgm:prSet/>
      <dgm:spPr/>
      <dgm:t>
        <a:bodyPr/>
        <a:lstStyle/>
        <a:p>
          <a:endParaRPr lang="en-IN" sz="1400"/>
        </a:p>
      </dgm:t>
    </dgm:pt>
    <dgm:pt modelId="{A16655B9-B7C9-4B8C-A121-8DD5E9AFB6CB}">
      <dgm:prSet phldrT="[Text]" phldr="1" custT="1"/>
      <dgm:spPr/>
      <dgm:t>
        <a:bodyPr/>
        <a:lstStyle/>
        <a:p>
          <a:endParaRPr lang="en-IN" sz="1400"/>
        </a:p>
      </dgm:t>
    </dgm:pt>
    <dgm:pt modelId="{C94487A5-0B24-40FC-B6A9-2D9FD390D6A3}" type="parTrans" cxnId="{54666ABD-241F-47F2-86C3-6CB280FFC52D}">
      <dgm:prSet/>
      <dgm:spPr/>
      <dgm:t>
        <a:bodyPr/>
        <a:lstStyle/>
        <a:p>
          <a:endParaRPr lang="en-IN" sz="1400"/>
        </a:p>
      </dgm:t>
    </dgm:pt>
    <dgm:pt modelId="{4BED8FF0-5261-453C-A983-AE0C042D4101}" type="sibTrans" cxnId="{54666ABD-241F-47F2-86C3-6CB280FFC52D}">
      <dgm:prSet/>
      <dgm:spPr/>
      <dgm:t>
        <a:bodyPr/>
        <a:lstStyle/>
        <a:p>
          <a:endParaRPr lang="en-IN" sz="1400"/>
        </a:p>
      </dgm:t>
    </dgm:pt>
    <dgm:pt modelId="{49FB4071-4F66-4CCE-A7C7-6C491226CFE0}">
      <dgm:prSet phldrT="[Text]" phldr="1" custT="1"/>
      <dgm:spPr/>
      <dgm:t>
        <a:bodyPr/>
        <a:lstStyle/>
        <a:p>
          <a:endParaRPr lang="en-IN" sz="1400" dirty="0"/>
        </a:p>
      </dgm:t>
    </dgm:pt>
    <dgm:pt modelId="{BB9A8CD9-8EFE-4651-8BDC-F99297A63267}" type="parTrans" cxnId="{905287E2-ACE6-415A-98E0-824630811D7B}">
      <dgm:prSet/>
      <dgm:spPr/>
      <dgm:t>
        <a:bodyPr/>
        <a:lstStyle/>
        <a:p>
          <a:endParaRPr lang="en-IN" sz="1400"/>
        </a:p>
      </dgm:t>
    </dgm:pt>
    <dgm:pt modelId="{32B6342C-EE24-44E6-8D76-8991E6028013}" type="sibTrans" cxnId="{905287E2-ACE6-415A-98E0-824630811D7B}">
      <dgm:prSet/>
      <dgm:spPr/>
      <dgm:t>
        <a:bodyPr/>
        <a:lstStyle/>
        <a:p>
          <a:endParaRPr lang="en-IN" sz="1400"/>
        </a:p>
      </dgm:t>
    </dgm:pt>
    <dgm:pt modelId="{F4926B02-B017-4769-9FA9-F4E8E205F090}">
      <dgm:prSet phldrT="[Text]" phldr="1" custT="1"/>
      <dgm:spPr/>
      <dgm:t>
        <a:bodyPr/>
        <a:lstStyle/>
        <a:p>
          <a:endParaRPr lang="en-IN" sz="1400"/>
        </a:p>
      </dgm:t>
    </dgm:pt>
    <dgm:pt modelId="{55FD48FC-9E83-41D6-A9D2-0AB1DA2603F8}" type="parTrans" cxnId="{7EBC7740-392F-4E1B-9090-F49C217B9DDE}">
      <dgm:prSet/>
      <dgm:spPr/>
      <dgm:t>
        <a:bodyPr/>
        <a:lstStyle/>
        <a:p>
          <a:endParaRPr lang="en-IN" sz="1400"/>
        </a:p>
      </dgm:t>
    </dgm:pt>
    <dgm:pt modelId="{A7DF2C4F-057A-4FE5-9C97-6DC597573856}" type="sibTrans" cxnId="{7EBC7740-392F-4E1B-9090-F49C217B9DDE}">
      <dgm:prSet/>
      <dgm:spPr/>
      <dgm:t>
        <a:bodyPr/>
        <a:lstStyle/>
        <a:p>
          <a:endParaRPr lang="en-IN" sz="1400"/>
        </a:p>
      </dgm:t>
    </dgm:pt>
    <dgm:pt modelId="{F2937E3A-79A8-4AEE-BF37-D37410ECCA79}">
      <dgm:prSet phldrT="[Text]" phldr="1" custT="1"/>
      <dgm:spPr/>
      <dgm:t>
        <a:bodyPr/>
        <a:lstStyle/>
        <a:p>
          <a:endParaRPr lang="en-IN" sz="1400"/>
        </a:p>
      </dgm:t>
    </dgm:pt>
    <dgm:pt modelId="{FC8EC55B-ADF8-48B8-8A8F-3301416B20E5}" type="parTrans" cxnId="{077E47CE-A0F2-44E7-8FC0-00CEE2F1D093}">
      <dgm:prSet/>
      <dgm:spPr/>
      <dgm:t>
        <a:bodyPr/>
        <a:lstStyle/>
        <a:p>
          <a:endParaRPr lang="en-IN" sz="1400"/>
        </a:p>
      </dgm:t>
    </dgm:pt>
    <dgm:pt modelId="{6C9D21CD-792F-4C23-BE2D-17D64D580BE2}" type="sibTrans" cxnId="{077E47CE-A0F2-44E7-8FC0-00CEE2F1D093}">
      <dgm:prSet/>
      <dgm:spPr/>
      <dgm:t>
        <a:bodyPr/>
        <a:lstStyle/>
        <a:p>
          <a:endParaRPr lang="en-IN" sz="1400"/>
        </a:p>
      </dgm:t>
    </dgm:pt>
    <dgm:pt modelId="{26BA73B3-F7BB-4067-B0C5-FE8C68EC9640}">
      <dgm:prSet phldrT="[Text]" phldr="1" custT="1"/>
      <dgm:spPr/>
      <dgm:t>
        <a:bodyPr/>
        <a:lstStyle/>
        <a:p>
          <a:endParaRPr lang="en-IN" sz="1400"/>
        </a:p>
      </dgm:t>
    </dgm:pt>
    <dgm:pt modelId="{A8D27A53-3127-4B37-9348-D64FD917D2DD}" type="parTrans" cxnId="{EC8A93E3-85A1-42D0-9334-9ED8579FB765}">
      <dgm:prSet/>
      <dgm:spPr/>
      <dgm:t>
        <a:bodyPr/>
        <a:lstStyle/>
        <a:p>
          <a:endParaRPr lang="en-IN" sz="1400"/>
        </a:p>
      </dgm:t>
    </dgm:pt>
    <dgm:pt modelId="{38D2A430-E7EF-44B2-886B-8035FF65CA7A}" type="sibTrans" cxnId="{EC8A93E3-85A1-42D0-9334-9ED8579FB765}">
      <dgm:prSet/>
      <dgm:spPr/>
      <dgm:t>
        <a:bodyPr/>
        <a:lstStyle/>
        <a:p>
          <a:endParaRPr lang="en-IN" sz="1400"/>
        </a:p>
      </dgm:t>
    </dgm:pt>
    <dgm:pt modelId="{C9E25E68-3659-4B4D-B302-7CDA66421578}" type="pres">
      <dgm:prSet presAssocID="{43903DFA-196E-46E0-9B5F-CE016C826D75}" presName="Name0" presStyleCnt="0">
        <dgm:presLayoutVars>
          <dgm:dir/>
          <dgm:animLvl val="lvl"/>
          <dgm:resizeHandles val="exact"/>
        </dgm:presLayoutVars>
      </dgm:prSet>
      <dgm:spPr/>
    </dgm:pt>
    <dgm:pt modelId="{CA8B9B93-29A0-4FD7-909C-052B6BDCECCB}" type="pres">
      <dgm:prSet presAssocID="{860307F8-D17F-4EDD-BF8E-ACA3EA3F8342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946AD57B-8EF6-4175-8E1F-0D013D993595}" type="pres">
      <dgm:prSet presAssocID="{AD5A6ABA-FFC8-49BE-A460-D1DE3A45CC59}" presName="parTxOnlySpace" presStyleCnt="0"/>
      <dgm:spPr/>
    </dgm:pt>
    <dgm:pt modelId="{070E4967-B18C-4462-88D8-28C1B0EF6F37}" type="pres">
      <dgm:prSet presAssocID="{A16655B9-B7C9-4B8C-A121-8DD5E9AFB6CB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CBD2906B-802F-4BC9-A7D2-595C47C47533}" type="pres">
      <dgm:prSet presAssocID="{4BED8FF0-5261-453C-A983-AE0C042D4101}" presName="parTxOnlySpace" presStyleCnt="0"/>
      <dgm:spPr/>
    </dgm:pt>
    <dgm:pt modelId="{242EB3DC-0D9D-42AE-AC21-7B7DCF86CF24}" type="pres">
      <dgm:prSet presAssocID="{49FB4071-4F66-4CCE-A7C7-6C491226CFE0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84FBE511-7001-4FFD-A6B1-EC7C0A8875FD}" type="pres">
      <dgm:prSet presAssocID="{32B6342C-EE24-44E6-8D76-8991E6028013}" presName="parTxOnlySpace" presStyleCnt="0"/>
      <dgm:spPr/>
    </dgm:pt>
    <dgm:pt modelId="{3F9A7BC1-D613-468B-B2EF-B552822D7A74}" type="pres">
      <dgm:prSet presAssocID="{F4926B02-B017-4769-9FA9-F4E8E205F090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182CC814-312C-4725-B670-F9EBA2DA7B01}" type="pres">
      <dgm:prSet presAssocID="{A7DF2C4F-057A-4FE5-9C97-6DC597573856}" presName="parTxOnlySpace" presStyleCnt="0"/>
      <dgm:spPr/>
    </dgm:pt>
    <dgm:pt modelId="{33290728-92CB-477F-91CB-5781DEEFA323}" type="pres">
      <dgm:prSet presAssocID="{F2937E3A-79A8-4AEE-BF37-D37410ECCA79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E6E3BFF7-4FFE-4040-AC8D-29CC5E81B8D2}" type="pres">
      <dgm:prSet presAssocID="{6C9D21CD-792F-4C23-BE2D-17D64D580BE2}" presName="parTxOnlySpace" presStyleCnt="0"/>
      <dgm:spPr/>
    </dgm:pt>
    <dgm:pt modelId="{FA920781-4AD2-4A8F-896B-0FDC95E3A89C}" type="pres">
      <dgm:prSet presAssocID="{26BA73B3-F7BB-4067-B0C5-FE8C68EC9640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BED4AB23-93B5-4488-A497-D663D9C9BA0B}" type="presOf" srcId="{860307F8-D17F-4EDD-BF8E-ACA3EA3F8342}" destId="{CA8B9B93-29A0-4FD7-909C-052B6BDCECCB}" srcOrd="0" destOrd="0" presId="urn:microsoft.com/office/officeart/2005/8/layout/chevron1"/>
    <dgm:cxn modelId="{2490AF2F-635D-4540-B130-74B42B4E69DE}" type="presOf" srcId="{26BA73B3-F7BB-4067-B0C5-FE8C68EC9640}" destId="{FA920781-4AD2-4A8F-896B-0FDC95E3A89C}" srcOrd="0" destOrd="0" presId="urn:microsoft.com/office/officeart/2005/8/layout/chevron1"/>
    <dgm:cxn modelId="{9767713A-AB28-4CCF-8E08-45F467DC9DC8}" srcId="{43903DFA-196E-46E0-9B5F-CE016C826D75}" destId="{860307F8-D17F-4EDD-BF8E-ACA3EA3F8342}" srcOrd="0" destOrd="0" parTransId="{6156F4A8-EF52-4936-A6DA-E1FE3B4E9676}" sibTransId="{AD5A6ABA-FFC8-49BE-A460-D1DE3A45CC59}"/>
    <dgm:cxn modelId="{7EBC7740-392F-4E1B-9090-F49C217B9DDE}" srcId="{43903DFA-196E-46E0-9B5F-CE016C826D75}" destId="{F4926B02-B017-4769-9FA9-F4E8E205F090}" srcOrd="3" destOrd="0" parTransId="{55FD48FC-9E83-41D6-A9D2-0AB1DA2603F8}" sibTransId="{A7DF2C4F-057A-4FE5-9C97-6DC597573856}"/>
    <dgm:cxn modelId="{A47CFC53-B883-4CA1-BD23-3BD5DF19B8B6}" type="presOf" srcId="{F4926B02-B017-4769-9FA9-F4E8E205F090}" destId="{3F9A7BC1-D613-468B-B2EF-B552822D7A74}" srcOrd="0" destOrd="0" presId="urn:microsoft.com/office/officeart/2005/8/layout/chevron1"/>
    <dgm:cxn modelId="{B05BCE90-6568-44B8-9347-2ED552524629}" type="presOf" srcId="{F2937E3A-79A8-4AEE-BF37-D37410ECCA79}" destId="{33290728-92CB-477F-91CB-5781DEEFA323}" srcOrd="0" destOrd="0" presId="urn:microsoft.com/office/officeart/2005/8/layout/chevron1"/>
    <dgm:cxn modelId="{E8F1D2A0-499F-48B4-A083-A61BD3C2814A}" type="presOf" srcId="{A16655B9-B7C9-4B8C-A121-8DD5E9AFB6CB}" destId="{070E4967-B18C-4462-88D8-28C1B0EF6F37}" srcOrd="0" destOrd="0" presId="urn:microsoft.com/office/officeart/2005/8/layout/chevron1"/>
    <dgm:cxn modelId="{524D14A6-42C9-4878-89F9-649348B24140}" type="presOf" srcId="{49FB4071-4F66-4CCE-A7C7-6C491226CFE0}" destId="{242EB3DC-0D9D-42AE-AC21-7B7DCF86CF24}" srcOrd="0" destOrd="0" presId="urn:microsoft.com/office/officeart/2005/8/layout/chevron1"/>
    <dgm:cxn modelId="{54666ABD-241F-47F2-86C3-6CB280FFC52D}" srcId="{43903DFA-196E-46E0-9B5F-CE016C826D75}" destId="{A16655B9-B7C9-4B8C-A121-8DD5E9AFB6CB}" srcOrd="1" destOrd="0" parTransId="{C94487A5-0B24-40FC-B6A9-2D9FD390D6A3}" sibTransId="{4BED8FF0-5261-453C-A983-AE0C042D4101}"/>
    <dgm:cxn modelId="{077E47CE-A0F2-44E7-8FC0-00CEE2F1D093}" srcId="{43903DFA-196E-46E0-9B5F-CE016C826D75}" destId="{F2937E3A-79A8-4AEE-BF37-D37410ECCA79}" srcOrd="4" destOrd="0" parTransId="{FC8EC55B-ADF8-48B8-8A8F-3301416B20E5}" sibTransId="{6C9D21CD-792F-4C23-BE2D-17D64D580BE2}"/>
    <dgm:cxn modelId="{905287E2-ACE6-415A-98E0-824630811D7B}" srcId="{43903DFA-196E-46E0-9B5F-CE016C826D75}" destId="{49FB4071-4F66-4CCE-A7C7-6C491226CFE0}" srcOrd="2" destOrd="0" parTransId="{BB9A8CD9-8EFE-4651-8BDC-F99297A63267}" sibTransId="{32B6342C-EE24-44E6-8D76-8991E6028013}"/>
    <dgm:cxn modelId="{EC8A93E3-85A1-42D0-9334-9ED8579FB765}" srcId="{43903DFA-196E-46E0-9B5F-CE016C826D75}" destId="{26BA73B3-F7BB-4067-B0C5-FE8C68EC9640}" srcOrd="5" destOrd="0" parTransId="{A8D27A53-3127-4B37-9348-D64FD917D2DD}" sibTransId="{38D2A430-E7EF-44B2-886B-8035FF65CA7A}"/>
    <dgm:cxn modelId="{3CBA11F0-E9A1-485D-BFBD-233B757EEE42}" type="presOf" srcId="{43903DFA-196E-46E0-9B5F-CE016C826D75}" destId="{C9E25E68-3659-4B4D-B302-7CDA66421578}" srcOrd="0" destOrd="0" presId="urn:microsoft.com/office/officeart/2005/8/layout/chevron1"/>
    <dgm:cxn modelId="{F68B7091-42D0-4398-AD34-C3BCA775EE68}" type="presParOf" srcId="{C9E25E68-3659-4B4D-B302-7CDA66421578}" destId="{CA8B9B93-29A0-4FD7-909C-052B6BDCECCB}" srcOrd="0" destOrd="0" presId="urn:microsoft.com/office/officeart/2005/8/layout/chevron1"/>
    <dgm:cxn modelId="{8CA0D2DB-A99C-45B2-8016-D14653A4C118}" type="presParOf" srcId="{C9E25E68-3659-4B4D-B302-7CDA66421578}" destId="{946AD57B-8EF6-4175-8E1F-0D013D993595}" srcOrd="1" destOrd="0" presId="urn:microsoft.com/office/officeart/2005/8/layout/chevron1"/>
    <dgm:cxn modelId="{25D3DF1F-A7C0-4815-AE99-111339A1AD30}" type="presParOf" srcId="{C9E25E68-3659-4B4D-B302-7CDA66421578}" destId="{070E4967-B18C-4462-88D8-28C1B0EF6F37}" srcOrd="2" destOrd="0" presId="urn:microsoft.com/office/officeart/2005/8/layout/chevron1"/>
    <dgm:cxn modelId="{BA45B2F2-1623-4316-A578-26FE6140FB92}" type="presParOf" srcId="{C9E25E68-3659-4B4D-B302-7CDA66421578}" destId="{CBD2906B-802F-4BC9-A7D2-595C47C47533}" srcOrd="3" destOrd="0" presId="urn:microsoft.com/office/officeart/2005/8/layout/chevron1"/>
    <dgm:cxn modelId="{0C8DD591-B01A-4771-871A-0B73386D74DD}" type="presParOf" srcId="{C9E25E68-3659-4B4D-B302-7CDA66421578}" destId="{242EB3DC-0D9D-42AE-AC21-7B7DCF86CF24}" srcOrd="4" destOrd="0" presId="urn:microsoft.com/office/officeart/2005/8/layout/chevron1"/>
    <dgm:cxn modelId="{46483041-0DFA-489F-BD7D-984EAEAC70DA}" type="presParOf" srcId="{C9E25E68-3659-4B4D-B302-7CDA66421578}" destId="{84FBE511-7001-4FFD-A6B1-EC7C0A8875FD}" srcOrd="5" destOrd="0" presId="urn:microsoft.com/office/officeart/2005/8/layout/chevron1"/>
    <dgm:cxn modelId="{609DE0B4-41B5-4CC8-A9BE-2DC9FDB8D3C4}" type="presParOf" srcId="{C9E25E68-3659-4B4D-B302-7CDA66421578}" destId="{3F9A7BC1-D613-468B-B2EF-B552822D7A74}" srcOrd="6" destOrd="0" presId="urn:microsoft.com/office/officeart/2005/8/layout/chevron1"/>
    <dgm:cxn modelId="{F285C754-7F1A-40BA-8856-6E4FEEA6FA88}" type="presParOf" srcId="{C9E25E68-3659-4B4D-B302-7CDA66421578}" destId="{182CC814-312C-4725-B670-F9EBA2DA7B01}" srcOrd="7" destOrd="0" presId="urn:microsoft.com/office/officeart/2005/8/layout/chevron1"/>
    <dgm:cxn modelId="{9EC996B8-0F14-4750-9CD2-37ED86B4042D}" type="presParOf" srcId="{C9E25E68-3659-4B4D-B302-7CDA66421578}" destId="{33290728-92CB-477F-91CB-5781DEEFA323}" srcOrd="8" destOrd="0" presId="urn:microsoft.com/office/officeart/2005/8/layout/chevron1"/>
    <dgm:cxn modelId="{BEC9C3E8-7EE6-4C7D-AE0A-F210C865CD17}" type="presParOf" srcId="{C9E25E68-3659-4B4D-B302-7CDA66421578}" destId="{E6E3BFF7-4FFE-4040-AC8D-29CC5E81B8D2}" srcOrd="9" destOrd="0" presId="urn:microsoft.com/office/officeart/2005/8/layout/chevron1"/>
    <dgm:cxn modelId="{A504AF80-CF35-4AD8-8D0B-51F1A9A24996}" type="presParOf" srcId="{C9E25E68-3659-4B4D-B302-7CDA66421578}" destId="{FA920781-4AD2-4A8F-896B-0FDC95E3A89C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3903DFA-196E-46E0-9B5F-CE016C826D75}" type="doc">
      <dgm:prSet loTypeId="urn:microsoft.com/office/officeart/2005/8/layout/chevron1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IN"/>
        </a:p>
      </dgm:t>
    </dgm:pt>
    <dgm:pt modelId="{860307F8-D17F-4EDD-BF8E-ACA3EA3F8342}">
      <dgm:prSet phldrT="[Text]" phldr="1" custT="1"/>
      <dgm:spPr/>
      <dgm:t>
        <a:bodyPr/>
        <a:lstStyle/>
        <a:p>
          <a:endParaRPr lang="en-IN" sz="1400" dirty="0"/>
        </a:p>
      </dgm:t>
    </dgm:pt>
    <dgm:pt modelId="{6156F4A8-EF52-4936-A6DA-E1FE3B4E9676}" type="parTrans" cxnId="{9767713A-AB28-4CCF-8E08-45F467DC9DC8}">
      <dgm:prSet/>
      <dgm:spPr/>
      <dgm:t>
        <a:bodyPr/>
        <a:lstStyle/>
        <a:p>
          <a:endParaRPr lang="en-IN" sz="1400"/>
        </a:p>
      </dgm:t>
    </dgm:pt>
    <dgm:pt modelId="{AD5A6ABA-FFC8-49BE-A460-D1DE3A45CC59}" type="sibTrans" cxnId="{9767713A-AB28-4CCF-8E08-45F467DC9DC8}">
      <dgm:prSet/>
      <dgm:spPr/>
      <dgm:t>
        <a:bodyPr/>
        <a:lstStyle/>
        <a:p>
          <a:endParaRPr lang="en-IN" sz="1400"/>
        </a:p>
      </dgm:t>
    </dgm:pt>
    <dgm:pt modelId="{A16655B9-B7C9-4B8C-A121-8DD5E9AFB6CB}">
      <dgm:prSet phldrT="[Text]" phldr="1" custT="1"/>
      <dgm:spPr/>
      <dgm:t>
        <a:bodyPr/>
        <a:lstStyle/>
        <a:p>
          <a:endParaRPr lang="en-IN" sz="1400"/>
        </a:p>
      </dgm:t>
    </dgm:pt>
    <dgm:pt modelId="{C94487A5-0B24-40FC-B6A9-2D9FD390D6A3}" type="parTrans" cxnId="{54666ABD-241F-47F2-86C3-6CB280FFC52D}">
      <dgm:prSet/>
      <dgm:spPr/>
      <dgm:t>
        <a:bodyPr/>
        <a:lstStyle/>
        <a:p>
          <a:endParaRPr lang="en-IN" sz="1400"/>
        </a:p>
      </dgm:t>
    </dgm:pt>
    <dgm:pt modelId="{4BED8FF0-5261-453C-A983-AE0C042D4101}" type="sibTrans" cxnId="{54666ABD-241F-47F2-86C3-6CB280FFC52D}">
      <dgm:prSet/>
      <dgm:spPr/>
      <dgm:t>
        <a:bodyPr/>
        <a:lstStyle/>
        <a:p>
          <a:endParaRPr lang="en-IN" sz="1400"/>
        </a:p>
      </dgm:t>
    </dgm:pt>
    <dgm:pt modelId="{49FB4071-4F66-4CCE-A7C7-6C491226CFE0}">
      <dgm:prSet phldrT="[Text]" phldr="1" custT="1"/>
      <dgm:spPr/>
      <dgm:t>
        <a:bodyPr/>
        <a:lstStyle/>
        <a:p>
          <a:endParaRPr lang="en-IN" sz="1400" dirty="0"/>
        </a:p>
      </dgm:t>
    </dgm:pt>
    <dgm:pt modelId="{BB9A8CD9-8EFE-4651-8BDC-F99297A63267}" type="parTrans" cxnId="{905287E2-ACE6-415A-98E0-824630811D7B}">
      <dgm:prSet/>
      <dgm:spPr/>
      <dgm:t>
        <a:bodyPr/>
        <a:lstStyle/>
        <a:p>
          <a:endParaRPr lang="en-IN" sz="1400"/>
        </a:p>
      </dgm:t>
    </dgm:pt>
    <dgm:pt modelId="{32B6342C-EE24-44E6-8D76-8991E6028013}" type="sibTrans" cxnId="{905287E2-ACE6-415A-98E0-824630811D7B}">
      <dgm:prSet/>
      <dgm:spPr/>
      <dgm:t>
        <a:bodyPr/>
        <a:lstStyle/>
        <a:p>
          <a:endParaRPr lang="en-IN" sz="1400"/>
        </a:p>
      </dgm:t>
    </dgm:pt>
    <dgm:pt modelId="{F4926B02-B017-4769-9FA9-F4E8E205F090}">
      <dgm:prSet phldrT="[Text]" phldr="1" custT="1"/>
      <dgm:spPr/>
      <dgm:t>
        <a:bodyPr/>
        <a:lstStyle/>
        <a:p>
          <a:endParaRPr lang="en-IN" sz="1400"/>
        </a:p>
      </dgm:t>
    </dgm:pt>
    <dgm:pt modelId="{55FD48FC-9E83-41D6-A9D2-0AB1DA2603F8}" type="parTrans" cxnId="{7EBC7740-392F-4E1B-9090-F49C217B9DDE}">
      <dgm:prSet/>
      <dgm:spPr/>
      <dgm:t>
        <a:bodyPr/>
        <a:lstStyle/>
        <a:p>
          <a:endParaRPr lang="en-IN" sz="1400"/>
        </a:p>
      </dgm:t>
    </dgm:pt>
    <dgm:pt modelId="{A7DF2C4F-057A-4FE5-9C97-6DC597573856}" type="sibTrans" cxnId="{7EBC7740-392F-4E1B-9090-F49C217B9DDE}">
      <dgm:prSet/>
      <dgm:spPr/>
      <dgm:t>
        <a:bodyPr/>
        <a:lstStyle/>
        <a:p>
          <a:endParaRPr lang="en-IN" sz="1400"/>
        </a:p>
      </dgm:t>
    </dgm:pt>
    <dgm:pt modelId="{F2937E3A-79A8-4AEE-BF37-D37410ECCA79}">
      <dgm:prSet phldrT="[Text]" phldr="1" custT="1"/>
      <dgm:spPr/>
      <dgm:t>
        <a:bodyPr/>
        <a:lstStyle/>
        <a:p>
          <a:endParaRPr lang="en-IN" sz="1400"/>
        </a:p>
      </dgm:t>
    </dgm:pt>
    <dgm:pt modelId="{FC8EC55B-ADF8-48B8-8A8F-3301416B20E5}" type="parTrans" cxnId="{077E47CE-A0F2-44E7-8FC0-00CEE2F1D093}">
      <dgm:prSet/>
      <dgm:spPr/>
      <dgm:t>
        <a:bodyPr/>
        <a:lstStyle/>
        <a:p>
          <a:endParaRPr lang="en-IN" sz="1400"/>
        </a:p>
      </dgm:t>
    </dgm:pt>
    <dgm:pt modelId="{6C9D21CD-792F-4C23-BE2D-17D64D580BE2}" type="sibTrans" cxnId="{077E47CE-A0F2-44E7-8FC0-00CEE2F1D093}">
      <dgm:prSet/>
      <dgm:spPr/>
      <dgm:t>
        <a:bodyPr/>
        <a:lstStyle/>
        <a:p>
          <a:endParaRPr lang="en-IN" sz="1400"/>
        </a:p>
      </dgm:t>
    </dgm:pt>
    <dgm:pt modelId="{26BA73B3-F7BB-4067-B0C5-FE8C68EC9640}">
      <dgm:prSet phldrT="[Text]" phldr="1" custT="1"/>
      <dgm:spPr/>
      <dgm:t>
        <a:bodyPr/>
        <a:lstStyle/>
        <a:p>
          <a:endParaRPr lang="en-IN" sz="1400"/>
        </a:p>
      </dgm:t>
    </dgm:pt>
    <dgm:pt modelId="{A8D27A53-3127-4B37-9348-D64FD917D2DD}" type="parTrans" cxnId="{EC8A93E3-85A1-42D0-9334-9ED8579FB765}">
      <dgm:prSet/>
      <dgm:spPr/>
      <dgm:t>
        <a:bodyPr/>
        <a:lstStyle/>
        <a:p>
          <a:endParaRPr lang="en-IN" sz="1400"/>
        </a:p>
      </dgm:t>
    </dgm:pt>
    <dgm:pt modelId="{38D2A430-E7EF-44B2-886B-8035FF65CA7A}" type="sibTrans" cxnId="{EC8A93E3-85A1-42D0-9334-9ED8579FB765}">
      <dgm:prSet/>
      <dgm:spPr/>
      <dgm:t>
        <a:bodyPr/>
        <a:lstStyle/>
        <a:p>
          <a:endParaRPr lang="en-IN" sz="1400"/>
        </a:p>
      </dgm:t>
    </dgm:pt>
    <dgm:pt modelId="{C9E25E68-3659-4B4D-B302-7CDA66421578}" type="pres">
      <dgm:prSet presAssocID="{43903DFA-196E-46E0-9B5F-CE016C826D75}" presName="Name0" presStyleCnt="0">
        <dgm:presLayoutVars>
          <dgm:dir/>
          <dgm:animLvl val="lvl"/>
          <dgm:resizeHandles val="exact"/>
        </dgm:presLayoutVars>
      </dgm:prSet>
      <dgm:spPr/>
    </dgm:pt>
    <dgm:pt modelId="{CA8B9B93-29A0-4FD7-909C-052B6BDCECCB}" type="pres">
      <dgm:prSet presAssocID="{860307F8-D17F-4EDD-BF8E-ACA3EA3F8342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946AD57B-8EF6-4175-8E1F-0D013D993595}" type="pres">
      <dgm:prSet presAssocID="{AD5A6ABA-FFC8-49BE-A460-D1DE3A45CC59}" presName="parTxOnlySpace" presStyleCnt="0"/>
      <dgm:spPr/>
    </dgm:pt>
    <dgm:pt modelId="{070E4967-B18C-4462-88D8-28C1B0EF6F37}" type="pres">
      <dgm:prSet presAssocID="{A16655B9-B7C9-4B8C-A121-8DD5E9AFB6CB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CBD2906B-802F-4BC9-A7D2-595C47C47533}" type="pres">
      <dgm:prSet presAssocID="{4BED8FF0-5261-453C-A983-AE0C042D4101}" presName="parTxOnlySpace" presStyleCnt="0"/>
      <dgm:spPr/>
    </dgm:pt>
    <dgm:pt modelId="{242EB3DC-0D9D-42AE-AC21-7B7DCF86CF24}" type="pres">
      <dgm:prSet presAssocID="{49FB4071-4F66-4CCE-A7C7-6C491226CFE0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84FBE511-7001-4FFD-A6B1-EC7C0A8875FD}" type="pres">
      <dgm:prSet presAssocID="{32B6342C-EE24-44E6-8D76-8991E6028013}" presName="parTxOnlySpace" presStyleCnt="0"/>
      <dgm:spPr/>
    </dgm:pt>
    <dgm:pt modelId="{3F9A7BC1-D613-468B-B2EF-B552822D7A74}" type="pres">
      <dgm:prSet presAssocID="{F4926B02-B017-4769-9FA9-F4E8E205F090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182CC814-312C-4725-B670-F9EBA2DA7B01}" type="pres">
      <dgm:prSet presAssocID="{A7DF2C4F-057A-4FE5-9C97-6DC597573856}" presName="parTxOnlySpace" presStyleCnt="0"/>
      <dgm:spPr/>
    </dgm:pt>
    <dgm:pt modelId="{33290728-92CB-477F-91CB-5781DEEFA323}" type="pres">
      <dgm:prSet presAssocID="{F2937E3A-79A8-4AEE-BF37-D37410ECCA79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E6E3BFF7-4FFE-4040-AC8D-29CC5E81B8D2}" type="pres">
      <dgm:prSet presAssocID="{6C9D21CD-792F-4C23-BE2D-17D64D580BE2}" presName="parTxOnlySpace" presStyleCnt="0"/>
      <dgm:spPr/>
    </dgm:pt>
    <dgm:pt modelId="{FA920781-4AD2-4A8F-896B-0FDC95E3A89C}" type="pres">
      <dgm:prSet presAssocID="{26BA73B3-F7BB-4067-B0C5-FE8C68EC9640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BED4AB23-93B5-4488-A497-D663D9C9BA0B}" type="presOf" srcId="{860307F8-D17F-4EDD-BF8E-ACA3EA3F8342}" destId="{CA8B9B93-29A0-4FD7-909C-052B6BDCECCB}" srcOrd="0" destOrd="0" presId="urn:microsoft.com/office/officeart/2005/8/layout/chevron1"/>
    <dgm:cxn modelId="{2490AF2F-635D-4540-B130-74B42B4E69DE}" type="presOf" srcId="{26BA73B3-F7BB-4067-B0C5-FE8C68EC9640}" destId="{FA920781-4AD2-4A8F-896B-0FDC95E3A89C}" srcOrd="0" destOrd="0" presId="urn:microsoft.com/office/officeart/2005/8/layout/chevron1"/>
    <dgm:cxn modelId="{9767713A-AB28-4CCF-8E08-45F467DC9DC8}" srcId="{43903DFA-196E-46E0-9B5F-CE016C826D75}" destId="{860307F8-D17F-4EDD-BF8E-ACA3EA3F8342}" srcOrd="0" destOrd="0" parTransId="{6156F4A8-EF52-4936-A6DA-E1FE3B4E9676}" sibTransId="{AD5A6ABA-FFC8-49BE-A460-D1DE3A45CC59}"/>
    <dgm:cxn modelId="{7EBC7740-392F-4E1B-9090-F49C217B9DDE}" srcId="{43903DFA-196E-46E0-9B5F-CE016C826D75}" destId="{F4926B02-B017-4769-9FA9-F4E8E205F090}" srcOrd="3" destOrd="0" parTransId="{55FD48FC-9E83-41D6-A9D2-0AB1DA2603F8}" sibTransId="{A7DF2C4F-057A-4FE5-9C97-6DC597573856}"/>
    <dgm:cxn modelId="{A47CFC53-B883-4CA1-BD23-3BD5DF19B8B6}" type="presOf" srcId="{F4926B02-B017-4769-9FA9-F4E8E205F090}" destId="{3F9A7BC1-D613-468B-B2EF-B552822D7A74}" srcOrd="0" destOrd="0" presId="urn:microsoft.com/office/officeart/2005/8/layout/chevron1"/>
    <dgm:cxn modelId="{B05BCE90-6568-44B8-9347-2ED552524629}" type="presOf" srcId="{F2937E3A-79A8-4AEE-BF37-D37410ECCA79}" destId="{33290728-92CB-477F-91CB-5781DEEFA323}" srcOrd="0" destOrd="0" presId="urn:microsoft.com/office/officeart/2005/8/layout/chevron1"/>
    <dgm:cxn modelId="{E8F1D2A0-499F-48B4-A083-A61BD3C2814A}" type="presOf" srcId="{A16655B9-B7C9-4B8C-A121-8DD5E9AFB6CB}" destId="{070E4967-B18C-4462-88D8-28C1B0EF6F37}" srcOrd="0" destOrd="0" presId="urn:microsoft.com/office/officeart/2005/8/layout/chevron1"/>
    <dgm:cxn modelId="{524D14A6-42C9-4878-89F9-649348B24140}" type="presOf" srcId="{49FB4071-4F66-4CCE-A7C7-6C491226CFE0}" destId="{242EB3DC-0D9D-42AE-AC21-7B7DCF86CF24}" srcOrd="0" destOrd="0" presId="urn:microsoft.com/office/officeart/2005/8/layout/chevron1"/>
    <dgm:cxn modelId="{54666ABD-241F-47F2-86C3-6CB280FFC52D}" srcId="{43903DFA-196E-46E0-9B5F-CE016C826D75}" destId="{A16655B9-B7C9-4B8C-A121-8DD5E9AFB6CB}" srcOrd="1" destOrd="0" parTransId="{C94487A5-0B24-40FC-B6A9-2D9FD390D6A3}" sibTransId="{4BED8FF0-5261-453C-A983-AE0C042D4101}"/>
    <dgm:cxn modelId="{077E47CE-A0F2-44E7-8FC0-00CEE2F1D093}" srcId="{43903DFA-196E-46E0-9B5F-CE016C826D75}" destId="{F2937E3A-79A8-4AEE-BF37-D37410ECCA79}" srcOrd="4" destOrd="0" parTransId="{FC8EC55B-ADF8-48B8-8A8F-3301416B20E5}" sibTransId="{6C9D21CD-792F-4C23-BE2D-17D64D580BE2}"/>
    <dgm:cxn modelId="{905287E2-ACE6-415A-98E0-824630811D7B}" srcId="{43903DFA-196E-46E0-9B5F-CE016C826D75}" destId="{49FB4071-4F66-4CCE-A7C7-6C491226CFE0}" srcOrd="2" destOrd="0" parTransId="{BB9A8CD9-8EFE-4651-8BDC-F99297A63267}" sibTransId="{32B6342C-EE24-44E6-8D76-8991E6028013}"/>
    <dgm:cxn modelId="{EC8A93E3-85A1-42D0-9334-9ED8579FB765}" srcId="{43903DFA-196E-46E0-9B5F-CE016C826D75}" destId="{26BA73B3-F7BB-4067-B0C5-FE8C68EC9640}" srcOrd="5" destOrd="0" parTransId="{A8D27A53-3127-4B37-9348-D64FD917D2DD}" sibTransId="{38D2A430-E7EF-44B2-886B-8035FF65CA7A}"/>
    <dgm:cxn modelId="{3CBA11F0-E9A1-485D-BFBD-233B757EEE42}" type="presOf" srcId="{43903DFA-196E-46E0-9B5F-CE016C826D75}" destId="{C9E25E68-3659-4B4D-B302-7CDA66421578}" srcOrd="0" destOrd="0" presId="urn:microsoft.com/office/officeart/2005/8/layout/chevron1"/>
    <dgm:cxn modelId="{F68B7091-42D0-4398-AD34-C3BCA775EE68}" type="presParOf" srcId="{C9E25E68-3659-4B4D-B302-7CDA66421578}" destId="{CA8B9B93-29A0-4FD7-909C-052B6BDCECCB}" srcOrd="0" destOrd="0" presId="urn:microsoft.com/office/officeart/2005/8/layout/chevron1"/>
    <dgm:cxn modelId="{8CA0D2DB-A99C-45B2-8016-D14653A4C118}" type="presParOf" srcId="{C9E25E68-3659-4B4D-B302-7CDA66421578}" destId="{946AD57B-8EF6-4175-8E1F-0D013D993595}" srcOrd="1" destOrd="0" presId="urn:microsoft.com/office/officeart/2005/8/layout/chevron1"/>
    <dgm:cxn modelId="{25D3DF1F-A7C0-4815-AE99-111339A1AD30}" type="presParOf" srcId="{C9E25E68-3659-4B4D-B302-7CDA66421578}" destId="{070E4967-B18C-4462-88D8-28C1B0EF6F37}" srcOrd="2" destOrd="0" presId="urn:microsoft.com/office/officeart/2005/8/layout/chevron1"/>
    <dgm:cxn modelId="{BA45B2F2-1623-4316-A578-26FE6140FB92}" type="presParOf" srcId="{C9E25E68-3659-4B4D-B302-7CDA66421578}" destId="{CBD2906B-802F-4BC9-A7D2-595C47C47533}" srcOrd="3" destOrd="0" presId="urn:microsoft.com/office/officeart/2005/8/layout/chevron1"/>
    <dgm:cxn modelId="{0C8DD591-B01A-4771-871A-0B73386D74DD}" type="presParOf" srcId="{C9E25E68-3659-4B4D-B302-7CDA66421578}" destId="{242EB3DC-0D9D-42AE-AC21-7B7DCF86CF24}" srcOrd="4" destOrd="0" presId="urn:microsoft.com/office/officeart/2005/8/layout/chevron1"/>
    <dgm:cxn modelId="{46483041-0DFA-489F-BD7D-984EAEAC70DA}" type="presParOf" srcId="{C9E25E68-3659-4B4D-B302-7CDA66421578}" destId="{84FBE511-7001-4FFD-A6B1-EC7C0A8875FD}" srcOrd="5" destOrd="0" presId="urn:microsoft.com/office/officeart/2005/8/layout/chevron1"/>
    <dgm:cxn modelId="{609DE0B4-41B5-4CC8-A9BE-2DC9FDB8D3C4}" type="presParOf" srcId="{C9E25E68-3659-4B4D-B302-7CDA66421578}" destId="{3F9A7BC1-D613-468B-B2EF-B552822D7A74}" srcOrd="6" destOrd="0" presId="urn:microsoft.com/office/officeart/2005/8/layout/chevron1"/>
    <dgm:cxn modelId="{F285C754-7F1A-40BA-8856-6E4FEEA6FA88}" type="presParOf" srcId="{C9E25E68-3659-4B4D-B302-7CDA66421578}" destId="{182CC814-312C-4725-B670-F9EBA2DA7B01}" srcOrd="7" destOrd="0" presId="urn:microsoft.com/office/officeart/2005/8/layout/chevron1"/>
    <dgm:cxn modelId="{9EC996B8-0F14-4750-9CD2-37ED86B4042D}" type="presParOf" srcId="{C9E25E68-3659-4B4D-B302-7CDA66421578}" destId="{33290728-92CB-477F-91CB-5781DEEFA323}" srcOrd="8" destOrd="0" presId="urn:microsoft.com/office/officeart/2005/8/layout/chevron1"/>
    <dgm:cxn modelId="{BEC9C3E8-7EE6-4C7D-AE0A-F210C865CD17}" type="presParOf" srcId="{C9E25E68-3659-4B4D-B302-7CDA66421578}" destId="{E6E3BFF7-4FFE-4040-AC8D-29CC5E81B8D2}" srcOrd="9" destOrd="0" presId="urn:microsoft.com/office/officeart/2005/8/layout/chevron1"/>
    <dgm:cxn modelId="{A504AF80-CF35-4AD8-8D0B-51F1A9A24996}" type="presParOf" srcId="{C9E25E68-3659-4B4D-B302-7CDA66421578}" destId="{FA920781-4AD2-4A8F-896B-0FDC95E3A89C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B9B93-29A0-4FD7-909C-052B6BDCECCB}">
      <dsp:nvSpPr>
        <dsp:cNvPr id="0" name=""/>
        <dsp:cNvSpPr/>
      </dsp:nvSpPr>
      <dsp:spPr>
        <a:xfrm>
          <a:off x="898" y="271597"/>
          <a:ext cx="1440246" cy="576098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kern="1200"/>
        </a:p>
      </dsp:txBody>
      <dsp:txXfrm>
        <a:off x="288947" y="271597"/>
        <a:ext cx="864148" cy="576098"/>
      </dsp:txXfrm>
    </dsp:sp>
    <dsp:sp modelId="{070E4967-B18C-4462-88D8-28C1B0EF6F37}">
      <dsp:nvSpPr>
        <dsp:cNvPr id="0" name=""/>
        <dsp:cNvSpPr/>
      </dsp:nvSpPr>
      <dsp:spPr>
        <a:xfrm>
          <a:off x="1297120" y="271597"/>
          <a:ext cx="1440246" cy="576098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571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kern="1200"/>
        </a:p>
      </dsp:txBody>
      <dsp:txXfrm>
        <a:off x="1585169" y="271597"/>
        <a:ext cx="864148" cy="576098"/>
      </dsp:txXfrm>
    </dsp:sp>
    <dsp:sp modelId="{242EB3DC-0D9D-42AE-AC21-7B7DCF86CF24}">
      <dsp:nvSpPr>
        <dsp:cNvPr id="0" name=""/>
        <dsp:cNvSpPr/>
      </dsp:nvSpPr>
      <dsp:spPr>
        <a:xfrm>
          <a:off x="2593343" y="271597"/>
          <a:ext cx="1440246" cy="576098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11429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kern="1200" dirty="0"/>
        </a:p>
      </dsp:txBody>
      <dsp:txXfrm>
        <a:off x="2881392" y="271597"/>
        <a:ext cx="864148" cy="576098"/>
      </dsp:txXfrm>
    </dsp:sp>
    <dsp:sp modelId="{3F9A7BC1-D613-468B-B2EF-B552822D7A74}">
      <dsp:nvSpPr>
        <dsp:cNvPr id="0" name=""/>
        <dsp:cNvSpPr/>
      </dsp:nvSpPr>
      <dsp:spPr>
        <a:xfrm>
          <a:off x="3889565" y="271597"/>
          <a:ext cx="1440246" cy="576098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1714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kern="1200"/>
        </a:p>
      </dsp:txBody>
      <dsp:txXfrm>
        <a:off x="4177614" y="271597"/>
        <a:ext cx="864148" cy="576098"/>
      </dsp:txXfrm>
    </dsp:sp>
    <dsp:sp modelId="{33290728-92CB-477F-91CB-5781DEEFA323}">
      <dsp:nvSpPr>
        <dsp:cNvPr id="0" name=""/>
        <dsp:cNvSpPr/>
      </dsp:nvSpPr>
      <dsp:spPr>
        <a:xfrm>
          <a:off x="5185787" y="271597"/>
          <a:ext cx="1440246" cy="576098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2285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kern="1200"/>
        </a:p>
      </dsp:txBody>
      <dsp:txXfrm>
        <a:off x="5473836" y="271597"/>
        <a:ext cx="864148" cy="576098"/>
      </dsp:txXfrm>
    </dsp:sp>
    <dsp:sp modelId="{FA920781-4AD2-4A8F-896B-0FDC95E3A89C}">
      <dsp:nvSpPr>
        <dsp:cNvPr id="0" name=""/>
        <dsp:cNvSpPr/>
      </dsp:nvSpPr>
      <dsp:spPr>
        <a:xfrm>
          <a:off x="6482009" y="271597"/>
          <a:ext cx="1440246" cy="576098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28571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kern="1200"/>
        </a:p>
      </dsp:txBody>
      <dsp:txXfrm>
        <a:off x="6770058" y="271597"/>
        <a:ext cx="864148" cy="576098"/>
      </dsp:txXfrm>
    </dsp:sp>
    <dsp:sp modelId="{A86D7EB0-5C6A-4F24-B82B-CF2DEE354DB1}">
      <dsp:nvSpPr>
        <dsp:cNvPr id="0" name=""/>
        <dsp:cNvSpPr/>
      </dsp:nvSpPr>
      <dsp:spPr>
        <a:xfrm>
          <a:off x="7778232" y="271597"/>
          <a:ext cx="1440246" cy="576098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34286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kern="1200"/>
        </a:p>
      </dsp:txBody>
      <dsp:txXfrm>
        <a:off x="8066281" y="271597"/>
        <a:ext cx="864148" cy="576098"/>
      </dsp:txXfrm>
    </dsp:sp>
    <dsp:sp modelId="{0B37F941-2439-4623-85EA-109DEBFEBF94}">
      <dsp:nvSpPr>
        <dsp:cNvPr id="0" name=""/>
        <dsp:cNvSpPr/>
      </dsp:nvSpPr>
      <dsp:spPr>
        <a:xfrm>
          <a:off x="9074454" y="271597"/>
          <a:ext cx="1440246" cy="576098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kern="1200"/>
        </a:p>
      </dsp:txBody>
      <dsp:txXfrm>
        <a:off x="9362503" y="271597"/>
        <a:ext cx="864148" cy="57609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EA62F8-68FF-4363-8DCE-CDDC7EE34831}">
      <dsp:nvSpPr>
        <dsp:cNvPr id="0" name=""/>
        <dsp:cNvSpPr/>
      </dsp:nvSpPr>
      <dsp:spPr>
        <a:xfrm>
          <a:off x="3049" y="3086"/>
          <a:ext cx="1386606" cy="648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500" kern="1200"/>
        </a:p>
      </dsp:txBody>
      <dsp:txXfrm>
        <a:off x="3049" y="3086"/>
        <a:ext cx="1386606" cy="432000"/>
      </dsp:txXfrm>
    </dsp:sp>
    <dsp:sp modelId="{9045E28F-81DC-4326-8F91-C031B9EBA778}">
      <dsp:nvSpPr>
        <dsp:cNvPr id="0" name=""/>
        <dsp:cNvSpPr/>
      </dsp:nvSpPr>
      <dsp:spPr>
        <a:xfrm>
          <a:off x="287053" y="435086"/>
          <a:ext cx="1386606" cy="86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500" kern="1200"/>
        </a:p>
      </dsp:txBody>
      <dsp:txXfrm>
        <a:off x="312359" y="460392"/>
        <a:ext cx="1335994" cy="813388"/>
      </dsp:txXfrm>
    </dsp:sp>
    <dsp:sp modelId="{AA909A9F-F650-49B4-917C-6DDB9DD77AD5}">
      <dsp:nvSpPr>
        <dsp:cNvPr id="0" name=""/>
        <dsp:cNvSpPr/>
      </dsp:nvSpPr>
      <dsp:spPr>
        <a:xfrm>
          <a:off x="1599860" y="46474"/>
          <a:ext cx="445633" cy="3452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kern="1200"/>
        </a:p>
      </dsp:txBody>
      <dsp:txXfrm>
        <a:off x="1599860" y="115519"/>
        <a:ext cx="342066" cy="207134"/>
      </dsp:txXfrm>
    </dsp:sp>
    <dsp:sp modelId="{77FD7D44-723B-43B5-B079-AD00DF2F97DB}">
      <dsp:nvSpPr>
        <dsp:cNvPr id="0" name=""/>
        <dsp:cNvSpPr/>
      </dsp:nvSpPr>
      <dsp:spPr>
        <a:xfrm>
          <a:off x="2230474" y="3086"/>
          <a:ext cx="1386606" cy="648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500" kern="1200"/>
        </a:p>
      </dsp:txBody>
      <dsp:txXfrm>
        <a:off x="2230474" y="3086"/>
        <a:ext cx="1386606" cy="432000"/>
      </dsp:txXfrm>
    </dsp:sp>
    <dsp:sp modelId="{9579AE8B-03CA-4A7F-86C8-2829DCF9B40E}">
      <dsp:nvSpPr>
        <dsp:cNvPr id="0" name=""/>
        <dsp:cNvSpPr/>
      </dsp:nvSpPr>
      <dsp:spPr>
        <a:xfrm>
          <a:off x="2514478" y="435086"/>
          <a:ext cx="1386606" cy="86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500" kern="1200"/>
        </a:p>
      </dsp:txBody>
      <dsp:txXfrm>
        <a:off x="2539784" y="460392"/>
        <a:ext cx="1335994" cy="813388"/>
      </dsp:txXfrm>
    </dsp:sp>
    <dsp:sp modelId="{CBA5320F-FD4F-4A1C-985E-2856ABE6038D}">
      <dsp:nvSpPr>
        <dsp:cNvPr id="0" name=""/>
        <dsp:cNvSpPr/>
      </dsp:nvSpPr>
      <dsp:spPr>
        <a:xfrm>
          <a:off x="3827286" y="46474"/>
          <a:ext cx="445633" cy="3452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kern="1200"/>
        </a:p>
      </dsp:txBody>
      <dsp:txXfrm>
        <a:off x="3827286" y="115519"/>
        <a:ext cx="342066" cy="207134"/>
      </dsp:txXfrm>
    </dsp:sp>
    <dsp:sp modelId="{F2A27A19-E662-46EA-A5EF-F27040E412A4}">
      <dsp:nvSpPr>
        <dsp:cNvPr id="0" name=""/>
        <dsp:cNvSpPr/>
      </dsp:nvSpPr>
      <dsp:spPr>
        <a:xfrm>
          <a:off x="4457899" y="3086"/>
          <a:ext cx="1386606" cy="648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500" kern="1200"/>
        </a:p>
      </dsp:txBody>
      <dsp:txXfrm>
        <a:off x="4457899" y="3086"/>
        <a:ext cx="1386606" cy="432000"/>
      </dsp:txXfrm>
    </dsp:sp>
    <dsp:sp modelId="{7975237C-18FF-4C20-B99E-1CAEE4123ED3}">
      <dsp:nvSpPr>
        <dsp:cNvPr id="0" name=""/>
        <dsp:cNvSpPr/>
      </dsp:nvSpPr>
      <dsp:spPr>
        <a:xfrm>
          <a:off x="4741903" y="435086"/>
          <a:ext cx="1386606" cy="86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500" kern="1200"/>
        </a:p>
      </dsp:txBody>
      <dsp:txXfrm>
        <a:off x="4767209" y="460392"/>
        <a:ext cx="1335994" cy="81338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EA62F8-68FF-4363-8DCE-CDDC7EE34831}">
      <dsp:nvSpPr>
        <dsp:cNvPr id="0" name=""/>
        <dsp:cNvSpPr/>
      </dsp:nvSpPr>
      <dsp:spPr>
        <a:xfrm>
          <a:off x="3049" y="3086"/>
          <a:ext cx="1386606" cy="6480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500" kern="1200"/>
        </a:p>
      </dsp:txBody>
      <dsp:txXfrm>
        <a:off x="3049" y="3086"/>
        <a:ext cx="1386606" cy="432000"/>
      </dsp:txXfrm>
    </dsp:sp>
    <dsp:sp modelId="{9045E28F-81DC-4326-8F91-C031B9EBA778}">
      <dsp:nvSpPr>
        <dsp:cNvPr id="0" name=""/>
        <dsp:cNvSpPr/>
      </dsp:nvSpPr>
      <dsp:spPr>
        <a:xfrm>
          <a:off x="287053" y="435086"/>
          <a:ext cx="1386606" cy="86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500" kern="1200"/>
        </a:p>
      </dsp:txBody>
      <dsp:txXfrm>
        <a:off x="312359" y="460392"/>
        <a:ext cx="1335994" cy="813388"/>
      </dsp:txXfrm>
    </dsp:sp>
    <dsp:sp modelId="{AA909A9F-F650-49B4-917C-6DDB9DD77AD5}">
      <dsp:nvSpPr>
        <dsp:cNvPr id="0" name=""/>
        <dsp:cNvSpPr/>
      </dsp:nvSpPr>
      <dsp:spPr>
        <a:xfrm>
          <a:off x="1599860" y="46474"/>
          <a:ext cx="445633" cy="3452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kern="1200"/>
        </a:p>
      </dsp:txBody>
      <dsp:txXfrm>
        <a:off x="1599860" y="115519"/>
        <a:ext cx="342066" cy="207134"/>
      </dsp:txXfrm>
    </dsp:sp>
    <dsp:sp modelId="{77FD7D44-723B-43B5-B079-AD00DF2F97DB}">
      <dsp:nvSpPr>
        <dsp:cNvPr id="0" name=""/>
        <dsp:cNvSpPr/>
      </dsp:nvSpPr>
      <dsp:spPr>
        <a:xfrm>
          <a:off x="2230474" y="3086"/>
          <a:ext cx="1386606" cy="6480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500" kern="1200"/>
        </a:p>
      </dsp:txBody>
      <dsp:txXfrm>
        <a:off x="2230474" y="3086"/>
        <a:ext cx="1386606" cy="432000"/>
      </dsp:txXfrm>
    </dsp:sp>
    <dsp:sp modelId="{9579AE8B-03CA-4A7F-86C8-2829DCF9B40E}">
      <dsp:nvSpPr>
        <dsp:cNvPr id="0" name=""/>
        <dsp:cNvSpPr/>
      </dsp:nvSpPr>
      <dsp:spPr>
        <a:xfrm>
          <a:off x="2514478" y="435086"/>
          <a:ext cx="1386606" cy="86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500" kern="1200"/>
        </a:p>
      </dsp:txBody>
      <dsp:txXfrm>
        <a:off x="2539784" y="460392"/>
        <a:ext cx="1335994" cy="813388"/>
      </dsp:txXfrm>
    </dsp:sp>
    <dsp:sp modelId="{CBA5320F-FD4F-4A1C-985E-2856ABE6038D}">
      <dsp:nvSpPr>
        <dsp:cNvPr id="0" name=""/>
        <dsp:cNvSpPr/>
      </dsp:nvSpPr>
      <dsp:spPr>
        <a:xfrm>
          <a:off x="3827286" y="46474"/>
          <a:ext cx="445633" cy="3452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kern="1200"/>
        </a:p>
      </dsp:txBody>
      <dsp:txXfrm>
        <a:off x="3827286" y="115519"/>
        <a:ext cx="342066" cy="207134"/>
      </dsp:txXfrm>
    </dsp:sp>
    <dsp:sp modelId="{F2A27A19-E662-46EA-A5EF-F27040E412A4}">
      <dsp:nvSpPr>
        <dsp:cNvPr id="0" name=""/>
        <dsp:cNvSpPr/>
      </dsp:nvSpPr>
      <dsp:spPr>
        <a:xfrm>
          <a:off x="4457899" y="3086"/>
          <a:ext cx="1386606" cy="6480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500" kern="1200"/>
        </a:p>
      </dsp:txBody>
      <dsp:txXfrm>
        <a:off x="4457899" y="3086"/>
        <a:ext cx="1386606" cy="432000"/>
      </dsp:txXfrm>
    </dsp:sp>
    <dsp:sp modelId="{7975237C-18FF-4C20-B99E-1CAEE4123ED3}">
      <dsp:nvSpPr>
        <dsp:cNvPr id="0" name=""/>
        <dsp:cNvSpPr/>
      </dsp:nvSpPr>
      <dsp:spPr>
        <a:xfrm>
          <a:off x="4741903" y="435086"/>
          <a:ext cx="1386606" cy="86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500" kern="1200"/>
        </a:p>
      </dsp:txBody>
      <dsp:txXfrm>
        <a:off x="4767209" y="460392"/>
        <a:ext cx="1335994" cy="81338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EA62F8-68FF-4363-8DCE-CDDC7EE34831}">
      <dsp:nvSpPr>
        <dsp:cNvPr id="0" name=""/>
        <dsp:cNvSpPr/>
      </dsp:nvSpPr>
      <dsp:spPr>
        <a:xfrm>
          <a:off x="3049" y="3086"/>
          <a:ext cx="1386606" cy="64800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500" kern="1200"/>
        </a:p>
      </dsp:txBody>
      <dsp:txXfrm>
        <a:off x="3049" y="3086"/>
        <a:ext cx="1386606" cy="432000"/>
      </dsp:txXfrm>
    </dsp:sp>
    <dsp:sp modelId="{9045E28F-81DC-4326-8F91-C031B9EBA778}">
      <dsp:nvSpPr>
        <dsp:cNvPr id="0" name=""/>
        <dsp:cNvSpPr/>
      </dsp:nvSpPr>
      <dsp:spPr>
        <a:xfrm>
          <a:off x="287053" y="435086"/>
          <a:ext cx="1386606" cy="86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500" kern="1200"/>
        </a:p>
      </dsp:txBody>
      <dsp:txXfrm>
        <a:off x="312359" y="460392"/>
        <a:ext cx="1335994" cy="813388"/>
      </dsp:txXfrm>
    </dsp:sp>
    <dsp:sp modelId="{AA909A9F-F650-49B4-917C-6DDB9DD77AD5}">
      <dsp:nvSpPr>
        <dsp:cNvPr id="0" name=""/>
        <dsp:cNvSpPr/>
      </dsp:nvSpPr>
      <dsp:spPr>
        <a:xfrm>
          <a:off x="1599860" y="46474"/>
          <a:ext cx="445633" cy="3452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kern="1200"/>
        </a:p>
      </dsp:txBody>
      <dsp:txXfrm>
        <a:off x="1599860" y="115519"/>
        <a:ext cx="342066" cy="207134"/>
      </dsp:txXfrm>
    </dsp:sp>
    <dsp:sp modelId="{77FD7D44-723B-43B5-B079-AD00DF2F97DB}">
      <dsp:nvSpPr>
        <dsp:cNvPr id="0" name=""/>
        <dsp:cNvSpPr/>
      </dsp:nvSpPr>
      <dsp:spPr>
        <a:xfrm>
          <a:off x="2230474" y="3086"/>
          <a:ext cx="1386606" cy="648000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500" kern="1200"/>
        </a:p>
      </dsp:txBody>
      <dsp:txXfrm>
        <a:off x="2230474" y="3086"/>
        <a:ext cx="1386606" cy="432000"/>
      </dsp:txXfrm>
    </dsp:sp>
    <dsp:sp modelId="{9579AE8B-03CA-4A7F-86C8-2829DCF9B40E}">
      <dsp:nvSpPr>
        <dsp:cNvPr id="0" name=""/>
        <dsp:cNvSpPr/>
      </dsp:nvSpPr>
      <dsp:spPr>
        <a:xfrm>
          <a:off x="2514478" y="435086"/>
          <a:ext cx="1386606" cy="86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500" kern="1200"/>
        </a:p>
      </dsp:txBody>
      <dsp:txXfrm>
        <a:off x="2539784" y="460392"/>
        <a:ext cx="1335994" cy="813388"/>
      </dsp:txXfrm>
    </dsp:sp>
    <dsp:sp modelId="{CBA5320F-FD4F-4A1C-985E-2856ABE6038D}">
      <dsp:nvSpPr>
        <dsp:cNvPr id="0" name=""/>
        <dsp:cNvSpPr/>
      </dsp:nvSpPr>
      <dsp:spPr>
        <a:xfrm>
          <a:off x="3827286" y="46474"/>
          <a:ext cx="445633" cy="3452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kern="1200"/>
        </a:p>
      </dsp:txBody>
      <dsp:txXfrm>
        <a:off x="3827286" y="115519"/>
        <a:ext cx="342066" cy="207134"/>
      </dsp:txXfrm>
    </dsp:sp>
    <dsp:sp modelId="{F2A27A19-E662-46EA-A5EF-F27040E412A4}">
      <dsp:nvSpPr>
        <dsp:cNvPr id="0" name=""/>
        <dsp:cNvSpPr/>
      </dsp:nvSpPr>
      <dsp:spPr>
        <a:xfrm>
          <a:off x="4457899" y="3086"/>
          <a:ext cx="1386606" cy="648000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500" kern="1200"/>
        </a:p>
      </dsp:txBody>
      <dsp:txXfrm>
        <a:off x="4457899" y="3086"/>
        <a:ext cx="1386606" cy="432000"/>
      </dsp:txXfrm>
    </dsp:sp>
    <dsp:sp modelId="{7975237C-18FF-4C20-B99E-1CAEE4123ED3}">
      <dsp:nvSpPr>
        <dsp:cNvPr id="0" name=""/>
        <dsp:cNvSpPr/>
      </dsp:nvSpPr>
      <dsp:spPr>
        <a:xfrm>
          <a:off x="4741903" y="435086"/>
          <a:ext cx="1386606" cy="86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500" kern="1200"/>
        </a:p>
      </dsp:txBody>
      <dsp:txXfrm>
        <a:off x="4767209" y="460392"/>
        <a:ext cx="1335994" cy="81338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87243A-DEFD-4D13-BC89-1034261BEA51}">
      <dsp:nvSpPr>
        <dsp:cNvPr id="0" name=""/>
        <dsp:cNvSpPr/>
      </dsp:nvSpPr>
      <dsp:spPr>
        <a:xfrm>
          <a:off x="1394705" y="990"/>
          <a:ext cx="837708" cy="5445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kern="1200"/>
        </a:p>
      </dsp:txBody>
      <dsp:txXfrm>
        <a:off x="1421286" y="27571"/>
        <a:ext cx="784546" cy="491348"/>
      </dsp:txXfrm>
    </dsp:sp>
    <dsp:sp modelId="{6A62B548-DCDC-41D8-B835-A38CCF7CE821}">
      <dsp:nvSpPr>
        <dsp:cNvPr id="0" name=""/>
        <dsp:cNvSpPr/>
      </dsp:nvSpPr>
      <dsp:spPr>
        <a:xfrm>
          <a:off x="725013" y="273245"/>
          <a:ext cx="2177093" cy="2177093"/>
        </a:xfrm>
        <a:custGeom>
          <a:avLst/>
          <a:gdLst/>
          <a:ahLst/>
          <a:cxnLst/>
          <a:rect l="0" t="0" r="0" b="0"/>
          <a:pathLst>
            <a:path>
              <a:moveTo>
                <a:pt x="1513164" y="86232"/>
              </a:moveTo>
              <a:arcTo wR="1088546" hR="1088546" stAng="17577559" swAng="196297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AB8B5B-2B09-498D-8EE6-052C28657254}">
      <dsp:nvSpPr>
        <dsp:cNvPr id="0" name=""/>
        <dsp:cNvSpPr/>
      </dsp:nvSpPr>
      <dsp:spPr>
        <a:xfrm>
          <a:off x="2429975" y="753157"/>
          <a:ext cx="837708" cy="5445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kern="1200"/>
        </a:p>
      </dsp:txBody>
      <dsp:txXfrm>
        <a:off x="2456556" y="779738"/>
        <a:ext cx="784546" cy="491348"/>
      </dsp:txXfrm>
    </dsp:sp>
    <dsp:sp modelId="{3705CC11-B7D6-44E8-AAD2-E36CC133F643}">
      <dsp:nvSpPr>
        <dsp:cNvPr id="0" name=""/>
        <dsp:cNvSpPr/>
      </dsp:nvSpPr>
      <dsp:spPr>
        <a:xfrm>
          <a:off x="725013" y="273245"/>
          <a:ext cx="2177093" cy="2177093"/>
        </a:xfrm>
        <a:custGeom>
          <a:avLst/>
          <a:gdLst/>
          <a:ahLst/>
          <a:cxnLst/>
          <a:rect l="0" t="0" r="0" b="0"/>
          <a:pathLst>
            <a:path>
              <a:moveTo>
                <a:pt x="2175591" y="1031384"/>
              </a:moveTo>
              <a:arcTo wR="1088546" hR="1088546" stAng="21419392" swAng="219740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ECC376-E72B-494D-96A0-2C3204E0C5D7}">
      <dsp:nvSpPr>
        <dsp:cNvPr id="0" name=""/>
        <dsp:cNvSpPr/>
      </dsp:nvSpPr>
      <dsp:spPr>
        <a:xfrm>
          <a:off x="2034537" y="1970189"/>
          <a:ext cx="837708" cy="5445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kern="1200"/>
        </a:p>
      </dsp:txBody>
      <dsp:txXfrm>
        <a:off x="2061118" y="1996770"/>
        <a:ext cx="784546" cy="491348"/>
      </dsp:txXfrm>
    </dsp:sp>
    <dsp:sp modelId="{8C17FC0F-BEBF-4896-8BD1-C7CFA25217FD}">
      <dsp:nvSpPr>
        <dsp:cNvPr id="0" name=""/>
        <dsp:cNvSpPr/>
      </dsp:nvSpPr>
      <dsp:spPr>
        <a:xfrm>
          <a:off x="725013" y="273245"/>
          <a:ext cx="2177093" cy="2177093"/>
        </a:xfrm>
        <a:custGeom>
          <a:avLst/>
          <a:gdLst/>
          <a:ahLst/>
          <a:cxnLst/>
          <a:rect l="0" t="0" r="0" b="0"/>
          <a:pathLst>
            <a:path>
              <a:moveTo>
                <a:pt x="1305194" y="2155316"/>
              </a:moveTo>
              <a:arcTo wR="1088546" hR="1088546" stAng="4711203" swAng="137759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EE4E36-62B5-4101-84B7-EC71A9F3D4FD}">
      <dsp:nvSpPr>
        <dsp:cNvPr id="0" name=""/>
        <dsp:cNvSpPr/>
      </dsp:nvSpPr>
      <dsp:spPr>
        <a:xfrm>
          <a:off x="754873" y="1970189"/>
          <a:ext cx="837708" cy="5445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kern="1200"/>
        </a:p>
      </dsp:txBody>
      <dsp:txXfrm>
        <a:off x="781454" y="1996770"/>
        <a:ext cx="784546" cy="491348"/>
      </dsp:txXfrm>
    </dsp:sp>
    <dsp:sp modelId="{64B2D788-3FD3-471A-B60E-655B4E601F5D}">
      <dsp:nvSpPr>
        <dsp:cNvPr id="0" name=""/>
        <dsp:cNvSpPr/>
      </dsp:nvSpPr>
      <dsp:spPr>
        <a:xfrm>
          <a:off x="725013" y="273245"/>
          <a:ext cx="2177093" cy="2177093"/>
        </a:xfrm>
        <a:custGeom>
          <a:avLst/>
          <a:gdLst/>
          <a:ahLst/>
          <a:cxnLst/>
          <a:rect l="0" t="0" r="0" b="0"/>
          <a:pathLst>
            <a:path>
              <a:moveTo>
                <a:pt x="182013" y="1691150"/>
              </a:moveTo>
              <a:arcTo wR="1088546" hR="1088546" stAng="8783201" swAng="219740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2D08E3-0BE2-4674-A2AA-9167234B7CD5}">
      <dsp:nvSpPr>
        <dsp:cNvPr id="0" name=""/>
        <dsp:cNvSpPr/>
      </dsp:nvSpPr>
      <dsp:spPr>
        <a:xfrm>
          <a:off x="359436" y="753157"/>
          <a:ext cx="837708" cy="5445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kern="1200"/>
        </a:p>
      </dsp:txBody>
      <dsp:txXfrm>
        <a:off x="386017" y="779738"/>
        <a:ext cx="784546" cy="491348"/>
      </dsp:txXfrm>
    </dsp:sp>
    <dsp:sp modelId="{28709BAC-E391-423A-94B9-DC7AF447B44B}">
      <dsp:nvSpPr>
        <dsp:cNvPr id="0" name=""/>
        <dsp:cNvSpPr/>
      </dsp:nvSpPr>
      <dsp:spPr>
        <a:xfrm>
          <a:off x="725013" y="273245"/>
          <a:ext cx="2177093" cy="2177093"/>
        </a:xfrm>
        <a:custGeom>
          <a:avLst/>
          <a:gdLst/>
          <a:ahLst/>
          <a:cxnLst/>
          <a:rect l="0" t="0" r="0" b="0"/>
          <a:pathLst>
            <a:path>
              <a:moveTo>
                <a:pt x="189561" y="474739"/>
              </a:moveTo>
              <a:arcTo wR="1088546" hR="1088546" stAng="12859465" swAng="196297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87243A-DEFD-4D13-BC89-1034261BEA51}">
      <dsp:nvSpPr>
        <dsp:cNvPr id="0" name=""/>
        <dsp:cNvSpPr/>
      </dsp:nvSpPr>
      <dsp:spPr>
        <a:xfrm>
          <a:off x="1455315" y="1217"/>
          <a:ext cx="838408" cy="544965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kern="1200" dirty="0"/>
        </a:p>
      </dsp:txBody>
      <dsp:txXfrm>
        <a:off x="1481918" y="27820"/>
        <a:ext cx="785202" cy="491759"/>
      </dsp:txXfrm>
    </dsp:sp>
    <dsp:sp modelId="{6A62B548-DCDC-41D8-B835-A38CCF7CE821}">
      <dsp:nvSpPr>
        <dsp:cNvPr id="0" name=""/>
        <dsp:cNvSpPr/>
      </dsp:nvSpPr>
      <dsp:spPr>
        <a:xfrm>
          <a:off x="786356" y="273700"/>
          <a:ext cx="2176326" cy="2176326"/>
        </a:xfrm>
        <a:custGeom>
          <a:avLst/>
          <a:gdLst/>
          <a:ahLst/>
          <a:cxnLst/>
          <a:rect l="0" t="0" r="0" b="0"/>
          <a:pathLst>
            <a:path>
              <a:moveTo>
                <a:pt x="1513119" y="86408"/>
              </a:moveTo>
              <a:arcTo wR="1088163" hR="1088163" stAng="17579233" swAng="1960098"/>
            </a:path>
          </a:pathLst>
        </a:custGeom>
        <a:noFill/>
        <a:ln w="6350" cap="flat" cmpd="sng" algn="ctr">
          <a:solidFill>
            <a:schemeClr val="accent2">
              <a:shade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AB8B5B-2B09-498D-8EE6-052C28657254}">
      <dsp:nvSpPr>
        <dsp:cNvPr id="0" name=""/>
        <dsp:cNvSpPr/>
      </dsp:nvSpPr>
      <dsp:spPr>
        <a:xfrm>
          <a:off x="2490220" y="753120"/>
          <a:ext cx="838408" cy="544965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000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000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kern="1200"/>
        </a:p>
      </dsp:txBody>
      <dsp:txXfrm>
        <a:off x="2516823" y="779723"/>
        <a:ext cx="785202" cy="491759"/>
      </dsp:txXfrm>
    </dsp:sp>
    <dsp:sp modelId="{3705CC11-B7D6-44E8-AAD2-E36CC133F643}">
      <dsp:nvSpPr>
        <dsp:cNvPr id="0" name=""/>
        <dsp:cNvSpPr/>
      </dsp:nvSpPr>
      <dsp:spPr>
        <a:xfrm>
          <a:off x="786356" y="273700"/>
          <a:ext cx="2176326" cy="2176326"/>
        </a:xfrm>
        <a:custGeom>
          <a:avLst/>
          <a:gdLst/>
          <a:ahLst/>
          <a:cxnLst/>
          <a:rect l="0" t="0" r="0" b="0"/>
          <a:pathLst>
            <a:path>
              <a:moveTo>
                <a:pt x="2174842" y="1031337"/>
              </a:moveTo>
              <a:arcTo wR="1088163" hR="1088163" stAng="21420393" swAng="2195196"/>
            </a:path>
          </a:pathLst>
        </a:custGeom>
        <a:noFill/>
        <a:ln w="6350" cap="flat" cmpd="sng" algn="ctr">
          <a:solidFill>
            <a:schemeClr val="accent2">
              <a:shade val="90000"/>
              <a:hueOff val="-143670"/>
              <a:satOff val="102"/>
              <a:lumOff val="80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ECC376-E72B-494D-96A0-2C3204E0C5D7}">
      <dsp:nvSpPr>
        <dsp:cNvPr id="0" name=""/>
        <dsp:cNvSpPr/>
      </dsp:nvSpPr>
      <dsp:spPr>
        <a:xfrm>
          <a:off x="2094922" y="1969723"/>
          <a:ext cx="838408" cy="544965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000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kern="1200"/>
        </a:p>
      </dsp:txBody>
      <dsp:txXfrm>
        <a:off x="2121525" y="1996326"/>
        <a:ext cx="785202" cy="491759"/>
      </dsp:txXfrm>
    </dsp:sp>
    <dsp:sp modelId="{8C17FC0F-BEBF-4896-8BD1-C7CFA25217FD}">
      <dsp:nvSpPr>
        <dsp:cNvPr id="0" name=""/>
        <dsp:cNvSpPr/>
      </dsp:nvSpPr>
      <dsp:spPr>
        <a:xfrm>
          <a:off x="786356" y="273700"/>
          <a:ext cx="2176326" cy="2176326"/>
        </a:xfrm>
        <a:custGeom>
          <a:avLst/>
          <a:gdLst/>
          <a:ahLst/>
          <a:cxnLst/>
          <a:rect l="0" t="0" r="0" b="0"/>
          <a:pathLst>
            <a:path>
              <a:moveTo>
                <a:pt x="1304247" y="2154656"/>
              </a:moveTo>
              <a:arcTo wR="1088163" hR="1088163" stAng="4712776" swAng="1374448"/>
            </a:path>
          </a:pathLst>
        </a:custGeom>
        <a:noFill/>
        <a:ln w="6350" cap="flat" cmpd="sng" algn="ctr">
          <a:solidFill>
            <a:schemeClr val="accent2">
              <a:shade val="90000"/>
              <a:hueOff val="-287340"/>
              <a:satOff val="204"/>
              <a:lumOff val="1605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EE4E36-62B5-4101-84B7-EC71A9F3D4FD}">
      <dsp:nvSpPr>
        <dsp:cNvPr id="0" name=""/>
        <dsp:cNvSpPr/>
      </dsp:nvSpPr>
      <dsp:spPr>
        <a:xfrm>
          <a:off x="815709" y="1969723"/>
          <a:ext cx="838408" cy="544965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000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000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kern="1200"/>
        </a:p>
      </dsp:txBody>
      <dsp:txXfrm>
        <a:off x="842312" y="1996326"/>
        <a:ext cx="785202" cy="491759"/>
      </dsp:txXfrm>
    </dsp:sp>
    <dsp:sp modelId="{64B2D788-3FD3-471A-B60E-655B4E601F5D}">
      <dsp:nvSpPr>
        <dsp:cNvPr id="0" name=""/>
        <dsp:cNvSpPr/>
      </dsp:nvSpPr>
      <dsp:spPr>
        <a:xfrm>
          <a:off x="786356" y="273700"/>
          <a:ext cx="2176326" cy="2176326"/>
        </a:xfrm>
        <a:custGeom>
          <a:avLst/>
          <a:gdLst/>
          <a:ahLst/>
          <a:cxnLst/>
          <a:rect l="0" t="0" r="0" b="0"/>
          <a:pathLst>
            <a:path>
              <a:moveTo>
                <a:pt x="181737" y="1690235"/>
              </a:moveTo>
              <a:arcTo wR="1088163" hR="1088163" stAng="8784411" swAng="2195196"/>
            </a:path>
          </a:pathLst>
        </a:custGeom>
        <a:noFill/>
        <a:ln w="6350" cap="flat" cmpd="sng" algn="ctr">
          <a:solidFill>
            <a:schemeClr val="accent2">
              <a:shade val="90000"/>
              <a:hueOff val="-431011"/>
              <a:satOff val="307"/>
              <a:lumOff val="2408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2D08E3-0BE2-4674-A2AA-9167234B7CD5}">
      <dsp:nvSpPr>
        <dsp:cNvPr id="0" name=""/>
        <dsp:cNvSpPr/>
      </dsp:nvSpPr>
      <dsp:spPr>
        <a:xfrm>
          <a:off x="420410" y="753120"/>
          <a:ext cx="838408" cy="544965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kern="1200"/>
        </a:p>
      </dsp:txBody>
      <dsp:txXfrm>
        <a:off x="447013" y="779723"/>
        <a:ext cx="785202" cy="491759"/>
      </dsp:txXfrm>
    </dsp:sp>
    <dsp:sp modelId="{28709BAC-E391-423A-94B9-DC7AF447B44B}">
      <dsp:nvSpPr>
        <dsp:cNvPr id="0" name=""/>
        <dsp:cNvSpPr/>
      </dsp:nvSpPr>
      <dsp:spPr>
        <a:xfrm>
          <a:off x="786356" y="273700"/>
          <a:ext cx="2176326" cy="2176326"/>
        </a:xfrm>
        <a:custGeom>
          <a:avLst/>
          <a:gdLst/>
          <a:ahLst/>
          <a:cxnLst/>
          <a:rect l="0" t="0" r="0" b="0"/>
          <a:pathLst>
            <a:path>
              <a:moveTo>
                <a:pt x="189709" y="474257"/>
              </a:moveTo>
              <a:arcTo wR="1088163" hR="1088163" stAng="12860669" swAng="1960098"/>
            </a:path>
          </a:pathLst>
        </a:custGeom>
        <a:noFill/>
        <a:ln w="6350" cap="flat" cmpd="sng" algn="ctr">
          <a:solidFill>
            <a:schemeClr val="accent2">
              <a:shade val="90000"/>
              <a:hueOff val="-574681"/>
              <a:satOff val="409"/>
              <a:lumOff val="321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87243A-DEFD-4D13-BC89-1034261BEA51}">
      <dsp:nvSpPr>
        <dsp:cNvPr id="0" name=""/>
        <dsp:cNvSpPr/>
      </dsp:nvSpPr>
      <dsp:spPr>
        <a:xfrm>
          <a:off x="1796345" y="1143"/>
          <a:ext cx="837068" cy="54409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kern="1200" dirty="0"/>
        </a:p>
      </dsp:txBody>
      <dsp:txXfrm>
        <a:off x="1822905" y="27703"/>
        <a:ext cx="783948" cy="490974"/>
      </dsp:txXfrm>
    </dsp:sp>
    <dsp:sp modelId="{6A62B548-DCDC-41D8-B835-A38CCF7CE821}">
      <dsp:nvSpPr>
        <dsp:cNvPr id="0" name=""/>
        <dsp:cNvSpPr/>
      </dsp:nvSpPr>
      <dsp:spPr>
        <a:xfrm>
          <a:off x="1126344" y="273190"/>
          <a:ext cx="2177071" cy="2177071"/>
        </a:xfrm>
        <a:custGeom>
          <a:avLst/>
          <a:gdLst/>
          <a:ahLst/>
          <a:cxnLst/>
          <a:rect l="0" t="0" r="0" b="0"/>
          <a:pathLst>
            <a:path>
              <a:moveTo>
                <a:pt x="1512839" y="86100"/>
              </a:moveTo>
              <a:arcTo wR="1088535" hR="1088535" stAng="17576497" swAng="1964802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AB8B5B-2B09-498D-8EE6-052C28657254}">
      <dsp:nvSpPr>
        <dsp:cNvPr id="0" name=""/>
        <dsp:cNvSpPr/>
      </dsp:nvSpPr>
      <dsp:spPr>
        <a:xfrm>
          <a:off x="2831604" y="753303"/>
          <a:ext cx="837068" cy="54409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kern="1200"/>
        </a:p>
      </dsp:txBody>
      <dsp:txXfrm>
        <a:off x="2858164" y="779863"/>
        <a:ext cx="783948" cy="490974"/>
      </dsp:txXfrm>
    </dsp:sp>
    <dsp:sp modelId="{3705CC11-B7D6-44E8-AAD2-E36CC133F643}">
      <dsp:nvSpPr>
        <dsp:cNvPr id="0" name=""/>
        <dsp:cNvSpPr/>
      </dsp:nvSpPr>
      <dsp:spPr>
        <a:xfrm>
          <a:off x="1126344" y="273190"/>
          <a:ext cx="2177071" cy="2177071"/>
        </a:xfrm>
        <a:custGeom>
          <a:avLst/>
          <a:gdLst/>
          <a:ahLst/>
          <a:cxnLst/>
          <a:rect l="0" t="0" r="0" b="0"/>
          <a:pathLst>
            <a:path>
              <a:moveTo>
                <a:pt x="2175559" y="1031172"/>
              </a:moveTo>
              <a:arcTo wR="1088535" hR="1088535" stAng="21418756" swAng="2198812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ECC376-E72B-494D-96A0-2C3204E0C5D7}">
      <dsp:nvSpPr>
        <dsp:cNvPr id="0" name=""/>
        <dsp:cNvSpPr/>
      </dsp:nvSpPr>
      <dsp:spPr>
        <a:xfrm>
          <a:off x="2436170" y="1970323"/>
          <a:ext cx="837068" cy="54409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kern="1200"/>
        </a:p>
      </dsp:txBody>
      <dsp:txXfrm>
        <a:off x="2462730" y="1996883"/>
        <a:ext cx="783948" cy="490974"/>
      </dsp:txXfrm>
    </dsp:sp>
    <dsp:sp modelId="{8C17FC0F-BEBF-4896-8BD1-C7CFA25217FD}">
      <dsp:nvSpPr>
        <dsp:cNvPr id="0" name=""/>
        <dsp:cNvSpPr/>
      </dsp:nvSpPr>
      <dsp:spPr>
        <a:xfrm>
          <a:off x="1126344" y="273190"/>
          <a:ext cx="2177071" cy="2177071"/>
        </a:xfrm>
        <a:custGeom>
          <a:avLst/>
          <a:gdLst/>
          <a:ahLst/>
          <a:cxnLst/>
          <a:rect l="0" t="0" r="0" b="0"/>
          <a:pathLst>
            <a:path>
              <a:moveTo>
                <a:pt x="1305491" y="2155232"/>
              </a:moveTo>
              <a:arcTo wR="1088535" hR="1088535" stAng="4710204" swAng="1379591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EE4E36-62B5-4101-84B7-EC71A9F3D4FD}">
      <dsp:nvSpPr>
        <dsp:cNvPr id="0" name=""/>
        <dsp:cNvSpPr/>
      </dsp:nvSpPr>
      <dsp:spPr>
        <a:xfrm>
          <a:off x="1156520" y="1970323"/>
          <a:ext cx="837068" cy="54409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kern="1200"/>
        </a:p>
      </dsp:txBody>
      <dsp:txXfrm>
        <a:off x="1183080" y="1996883"/>
        <a:ext cx="783948" cy="490974"/>
      </dsp:txXfrm>
    </dsp:sp>
    <dsp:sp modelId="{64B2D788-3FD3-471A-B60E-655B4E601F5D}">
      <dsp:nvSpPr>
        <dsp:cNvPr id="0" name=""/>
        <dsp:cNvSpPr/>
      </dsp:nvSpPr>
      <dsp:spPr>
        <a:xfrm>
          <a:off x="1126344" y="273190"/>
          <a:ext cx="2177071" cy="2177071"/>
        </a:xfrm>
        <a:custGeom>
          <a:avLst/>
          <a:gdLst/>
          <a:ahLst/>
          <a:cxnLst/>
          <a:rect l="0" t="0" r="0" b="0"/>
          <a:pathLst>
            <a:path>
              <a:moveTo>
                <a:pt x="182145" y="1691335"/>
              </a:moveTo>
              <a:arcTo wR="1088535" hR="1088535" stAng="8782433" swAng="2198812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2D08E3-0BE2-4674-A2AA-9167234B7CD5}">
      <dsp:nvSpPr>
        <dsp:cNvPr id="0" name=""/>
        <dsp:cNvSpPr/>
      </dsp:nvSpPr>
      <dsp:spPr>
        <a:xfrm>
          <a:off x="761086" y="753303"/>
          <a:ext cx="837068" cy="544094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kern="1200"/>
        </a:p>
      </dsp:txBody>
      <dsp:txXfrm>
        <a:off x="787646" y="779863"/>
        <a:ext cx="783948" cy="490974"/>
      </dsp:txXfrm>
    </dsp:sp>
    <dsp:sp modelId="{28709BAC-E391-423A-94B9-DC7AF447B44B}">
      <dsp:nvSpPr>
        <dsp:cNvPr id="0" name=""/>
        <dsp:cNvSpPr/>
      </dsp:nvSpPr>
      <dsp:spPr>
        <a:xfrm>
          <a:off x="1126344" y="273190"/>
          <a:ext cx="2177071" cy="2177071"/>
        </a:xfrm>
        <a:custGeom>
          <a:avLst/>
          <a:gdLst/>
          <a:ahLst/>
          <a:cxnLst/>
          <a:rect l="0" t="0" r="0" b="0"/>
          <a:pathLst>
            <a:path>
              <a:moveTo>
                <a:pt x="189423" y="474934"/>
              </a:moveTo>
              <a:arcTo wR="1088535" hR="1088535" stAng="12858701" swAng="1964802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3F2F14-F06C-4D25-BF96-3F7F2481C70F}">
      <dsp:nvSpPr>
        <dsp:cNvPr id="0" name=""/>
        <dsp:cNvSpPr/>
      </dsp:nvSpPr>
      <dsp:spPr>
        <a:xfrm>
          <a:off x="1609724" y="937"/>
          <a:ext cx="1007110" cy="1007110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200" kern="1200"/>
        </a:p>
      </dsp:txBody>
      <dsp:txXfrm>
        <a:off x="1757212" y="148425"/>
        <a:ext cx="712134" cy="712134"/>
      </dsp:txXfrm>
    </dsp:sp>
    <dsp:sp modelId="{A18311F5-9279-4EA5-AF6C-F9A9B3811309}">
      <dsp:nvSpPr>
        <dsp:cNvPr id="0" name=""/>
        <dsp:cNvSpPr/>
      </dsp:nvSpPr>
      <dsp:spPr>
        <a:xfrm rot="2160000">
          <a:off x="2584846" y="774171"/>
          <a:ext cx="267061" cy="3398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/>
        </a:p>
      </dsp:txBody>
      <dsp:txXfrm>
        <a:off x="2592497" y="818605"/>
        <a:ext cx="186943" cy="203939"/>
      </dsp:txXfrm>
    </dsp:sp>
    <dsp:sp modelId="{13E658FF-A2A1-4F1D-BD44-C92EF84C3D92}">
      <dsp:nvSpPr>
        <dsp:cNvPr id="0" name=""/>
        <dsp:cNvSpPr/>
      </dsp:nvSpPr>
      <dsp:spPr>
        <a:xfrm>
          <a:off x="2832149" y="889080"/>
          <a:ext cx="1007110" cy="1007110"/>
        </a:xfrm>
        <a:prstGeom prst="ellipse">
          <a:avLst/>
        </a:prstGeom>
        <a:solidFill>
          <a:schemeClr val="accent1">
            <a:shade val="80000"/>
            <a:hueOff val="87321"/>
            <a:satOff val="-1564"/>
            <a:lumOff val="66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200" kern="1200"/>
        </a:p>
      </dsp:txBody>
      <dsp:txXfrm>
        <a:off x="2979637" y="1036568"/>
        <a:ext cx="712134" cy="712134"/>
      </dsp:txXfrm>
    </dsp:sp>
    <dsp:sp modelId="{B4F0FBC5-2B7A-4BB9-894C-BA3345F65043}">
      <dsp:nvSpPr>
        <dsp:cNvPr id="0" name=""/>
        <dsp:cNvSpPr/>
      </dsp:nvSpPr>
      <dsp:spPr>
        <a:xfrm rot="6480000">
          <a:off x="2971047" y="1934020"/>
          <a:ext cx="267061" cy="3398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87306"/>
            <a:satOff val="-1495"/>
            <a:lumOff val="59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/>
        </a:p>
      </dsp:txBody>
      <dsp:txXfrm rot="10800000">
        <a:off x="3023485" y="1963902"/>
        <a:ext cx="186943" cy="203939"/>
      </dsp:txXfrm>
    </dsp:sp>
    <dsp:sp modelId="{4766664F-3F03-4093-8B3F-04C6D69EE473}">
      <dsp:nvSpPr>
        <dsp:cNvPr id="0" name=""/>
        <dsp:cNvSpPr/>
      </dsp:nvSpPr>
      <dsp:spPr>
        <a:xfrm>
          <a:off x="2365224" y="2326126"/>
          <a:ext cx="1007110" cy="1007110"/>
        </a:xfrm>
        <a:prstGeom prst="ellipse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200" kern="1200"/>
        </a:p>
      </dsp:txBody>
      <dsp:txXfrm>
        <a:off x="2512712" y="2473614"/>
        <a:ext cx="712134" cy="712134"/>
      </dsp:txXfrm>
    </dsp:sp>
    <dsp:sp modelId="{3F16521B-5369-4970-BEFA-AEF9D4C5571F}">
      <dsp:nvSpPr>
        <dsp:cNvPr id="0" name=""/>
        <dsp:cNvSpPr/>
      </dsp:nvSpPr>
      <dsp:spPr>
        <a:xfrm rot="10800000">
          <a:off x="1987307" y="2659731"/>
          <a:ext cx="267061" cy="3398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74613"/>
            <a:satOff val="-2991"/>
            <a:lumOff val="1198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/>
        </a:p>
      </dsp:txBody>
      <dsp:txXfrm rot="10800000">
        <a:off x="2067425" y="2727711"/>
        <a:ext cx="186943" cy="203939"/>
      </dsp:txXfrm>
    </dsp:sp>
    <dsp:sp modelId="{A125D167-7C5F-4D25-A381-ABE836EF3C48}">
      <dsp:nvSpPr>
        <dsp:cNvPr id="0" name=""/>
        <dsp:cNvSpPr/>
      </dsp:nvSpPr>
      <dsp:spPr>
        <a:xfrm>
          <a:off x="854225" y="2326126"/>
          <a:ext cx="1007110" cy="1007110"/>
        </a:xfrm>
        <a:prstGeom prst="ellipse">
          <a:avLst/>
        </a:prstGeom>
        <a:solidFill>
          <a:schemeClr val="accent1">
            <a:shade val="80000"/>
            <a:hueOff val="261962"/>
            <a:satOff val="-4692"/>
            <a:lumOff val="199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200" kern="1200"/>
        </a:p>
      </dsp:txBody>
      <dsp:txXfrm>
        <a:off x="1001713" y="2473614"/>
        <a:ext cx="712134" cy="712134"/>
      </dsp:txXfrm>
    </dsp:sp>
    <dsp:sp modelId="{E1842286-FFC4-44AC-A789-0A221A8B7845}">
      <dsp:nvSpPr>
        <dsp:cNvPr id="0" name=""/>
        <dsp:cNvSpPr/>
      </dsp:nvSpPr>
      <dsp:spPr>
        <a:xfrm rot="15120000">
          <a:off x="993122" y="1948397"/>
          <a:ext cx="267061" cy="3398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61919"/>
            <a:satOff val="-4486"/>
            <a:lumOff val="1797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/>
        </a:p>
      </dsp:txBody>
      <dsp:txXfrm rot="10800000">
        <a:off x="1045560" y="2054475"/>
        <a:ext cx="186943" cy="203939"/>
      </dsp:txXfrm>
    </dsp:sp>
    <dsp:sp modelId="{535B9350-75BF-43AF-B04D-F0B3CC691119}">
      <dsp:nvSpPr>
        <dsp:cNvPr id="0" name=""/>
        <dsp:cNvSpPr/>
      </dsp:nvSpPr>
      <dsp:spPr>
        <a:xfrm>
          <a:off x="387300" y="889080"/>
          <a:ext cx="1007110" cy="1007110"/>
        </a:xfrm>
        <a:prstGeom prst="ellipse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200" kern="1200"/>
        </a:p>
      </dsp:txBody>
      <dsp:txXfrm>
        <a:off x="534788" y="1036568"/>
        <a:ext cx="712134" cy="712134"/>
      </dsp:txXfrm>
    </dsp:sp>
    <dsp:sp modelId="{C6D67523-16DF-4640-ACB1-828478298EEA}">
      <dsp:nvSpPr>
        <dsp:cNvPr id="0" name=""/>
        <dsp:cNvSpPr/>
      </dsp:nvSpPr>
      <dsp:spPr>
        <a:xfrm rot="19440000">
          <a:off x="1362422" y="783056"/>
          <a:ext cx="267061" cy="3398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49225"/>
            <a:satOff val="-5981"/>
            <a:lumOff val="239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/>
        </a:p>
      </dsp:txBody>
      <dsp:txXfrm>
        <a:off x="1370073" y="874582"/>
        <a:ext cx="186943" cy="20393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3F2F14-F06C-4D25-BF96-3F7F2481C70F}">
      <dsp:nvSpPr>
        <dsp:cNvPr id="0" name=""/>
        <dsp:cNvSpPr/>
      </dsp:nvSpPr>
      <dsp:spPr>
        <a:xfrm>
          <a:off x="1609724" y="937"/>
          <a:ext cx="1007110" cy="1007110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200" kern="1200"/>
        </a:p>
      </dsp:txBody>
      <dsp:txXfrm>
        <a:off x="1757212" y="148425"/>
        <a:ext cx="712134" cy="712134"/>
      </dsp:txXfrm>
    </dsp:sp>
    <dsp:sp modelId="{A18311F5-9279-4EA5-AF6C-F9A9B3811309}">
      <dsp:nvSpPr>
        <dsp:cNvPr id="0" name=""/>
        <dsp:cNvSpPr/>
      </dsp:nvSpPr>
      <dsp:spPr>
        <a:xfrm rot="2160000">
          <a:off x="2584846" y="774171"/>
          <a:ext cx="267061" cy="3398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/>
        </a:p>
      </dsp:txBody>
      <dsp:txXfrm>
        <a:off x="2592497" y="818605"/>
        <a:ext cx="186943" cy="203939"/>
      </dsp:txXfrm>
    </dsp:sp>
    <dsp:sp modelId="{13E658FF-A2A1-4F1D-BD44-C92EF84C3D92}">
      <dsp:nvSpPr>
        <dsp:cNvPr id="0" name=""/>
        <dsp:cNvSpPr/>
      </dsp:nvSpPr>
      <dsp:spPr>
        <a:xfrm>
          <a:off x="2832149" y="889080"/>
          <a:ext cx="1007110" cy="1007110"/>
        </a:xfrm>
        <a:prstGeom prst="ellipse">
          <a:avLst/>
        </a:prstGeom>
        <a:solidFill>
          <a:schemeClr val="accent2">
            <a:shade val="80000"/>
            <a:hueOff val="-120354"/>
            <a:satOff val="2542"/>
            <a:lumOff val="67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200" kern="1200"/>
        </a:p>
      </dsp:txBody>
      <dsp:txXfrm>
        <a:off x="2979637" y="1036568"/>
        <a:ext cx="712134" cy="712134"/>
      </dsp:txXfrm>
    </dsp:sp>
    <dsp:sp modelId="{B4F0FBC5-2B7A-4BB9-894C-BA3345F65043}">
      <dsp:nvSpPr>
        <dsp:cNvPr id="0" name=""/>
        <dsp:cNvSpPr/>
      </dsp:nvSpPr>
      <dsp:spPr>
        <a:xfrm rot="6480000">
          <a:off x="2971047" y="1934020"/>
          <a:ext cx="267061" cy="3398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120363"/>
            <a:satOff val="604"/>
            <a:lumOff val="60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/>
        </a:p>
      </dsp:txBody>
      <dsp:txXfrm rot="10800000">
        <a:off x="3023485" y="1963902"/>
        <a:ext cx="186943" cy="203939"/>
      </dsp:txXfrm>
    </dsp:sp>
    <dsp:sp modelId="{4766664F-3F03-4093-8B3F-04C6D69EE473}">
      <dsp:nvSpPr>
        <dsp:cNvPr id="0" name=""/>
        <dsp:cNvSpPr/>
      </dsp:nvSpPr>
      <dsp:spPr>
        <a:xfrm>
          <a:off x="2365224" y="2326126"/>
          <a:ext cx="1007110" cy="1007110"/>
        </a:xfrm>
        <a:prstGeom prst="ellipse">
          <a:avLst/>
        </a:prstGeom>
        <a:solidFill>
          <a:schemeClr val="accent2">
            <a:shade val="80000"/>
            <a:hueOff val="-240708"/>
            <a:satOff val="5083"/>
            <a:lumOff val="135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200" kern="1200"/>
        </a:p>
      </dsp:txBody>
      <dsp:txXfrm>
        <a:off x="2512712" y="2473614"/>
        <a:ext cx="712134" cy="712134"/>
      </dsp:txXfrm>
    </dsp:sp>
    <dsp:sp modelId="{3F16521B-5369-4970-BEFA-AEF9D4C5571F}">
      <dsp:nvSpPr>
        <dsp:cNvPr id="0" name=""/>
        <dsp:cNvSpPr/>
      </dsp:nvSpPr>
      <dsp:spPr>
        <a:xfrm rot="10800000">
          <a:off x="1987307" y="2659731"/>
          <a:ext cx="267061" cy="3398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240726"/>
            <a:satOff val="1208"/>
            <a:lumOff val="121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/>
        </a:p>
      </dsp:txBody>
      <dsp:txXfrm rot="10800000">
        <a:off x="2067425" y="2727711"/>
        <a:ext cx="186943" cy="203939"/>
      </dsp:txXfrm>
    </dsp:sp>
    <dsp:sp modelId="{A125D167-7C5F-4D25-A381-ABE836EF3C48}">
      <dsp:nvSpPr>
        <dsp:cNvPr id="0" name=""/>
        <dsp:cNvSpPr/>
      </dsp:nvSpPr>
      <dsp:spPr>
        <a:xfrm>
          <a:off x="854225" y="2326126"/>
          <a:ext cx="1007110" cy="1007110"/>
        </a:xfrm>
        <a:prstGeom prst="ellipse">
          <a:avLst/>
        </a:prstGeom>
        <a:solidFill>
          <a:schemeClr val="accent2">
            <a:shade val="80000"/>
            <a:hueOff val="-361061"/>
            <a:satOff val="7625"/>
            <a:lumOff val="203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200" kern="1200"/>
        </a:p>
      </dsp:txBody>
      <dsp:txXfrm>
        <a:off x="1001713" y="2473614"/>
        <a:ext cx="712134" cy="712134"/>
      </dsp:txXfrm>
    </dsp:sp>
    <dsp:sp modelId="{E1842286-FFC4-44AC-A789-0A221A8B7845}">
      <dsp:nvSpPr>
        <dsp:cNvPr id="0" name=""/>
        <dsp:cNvSpPr/>
      </dsp:nvSpPr>
      <dsp:spPr>
        <a:xfrm rot="15120000">
          <a:off x="993122" y="1948397"/>
          <a:ext cx="267061" cy="3398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361089"/>
            <a:satOff val="1812"/>
            <a:lumOff val="1819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/>
        </a:p>
      </dsp:txBody>
      <dsp:txXfrm rot="10800000">
        <a:off x="1045560" y="2054475"/>
        <a:ext cx="186943" cy="203939"/>
      </dsp:txXfrm>
    </dsp:sp>
    <dsp:sp modelId="{535B9350-75BF-43AF-B04D-F0B3CC691119}">
      <dsp:nvSpPr>
        <dsp:cNvPr id="0" name=""/>
        <dsp:cNvSpPr/>
      </dsp:nvSpPr>
      <dsp:spPr>
        <a:xfrm>
          <a:off x="387300" y="889080"/>
          <a:ext cx="1007110" cy="1007110"/>
        </a:xfrm>
        <a:prstGeom prst="ellipse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200" kern="1200"/>
        </a:p>
      </dsp:txBody>
      <dsp:txXfrm>
        <a:off x="534788" y="1036568"/>
        <a:ext cx="712134" cy="712134"/>
      </dsp:txXfrm>
    </dsp:sp>
    <dsp:sp modelId="{C6D67523-16DF-4640-ACB1-828478298EEA}">
      <dsp:nvSpPr>
        <dsp:cNvPr id="0" name=""/>
        <dsp:cNvSpPr/>
      </dsp:nvSpPr>
      <dsp:spPr>
        <a:xfrm rot="19440000">
          <a:off x="1362422" y="783056"/>
          <a:ext cx="267061" cy="3398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481452"/>
            <a:satOff val="2416"/>
            <a:lumOff val="242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/>
        </a:p>
      </dsp:txBody>
      <dsp:txXfrm>
        <a:off x="1370073" y="874582"/>
        <a:ext cx="186943" cy="20393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3F2F14-F06C-4D25-BF96-3F7F2481C70F}">
      <dsp:nvSpPr>
        <dsp:cNvPr id="0" name=""/>
        <dsp:cNvSpPr/>
      </dsp:nvSpPr>
      <dsp:spPr>
        <a:xfrm>
          <a:off x="1609724" y="937"/>
          <a:ext cx="1007110" cy="1007110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200" kern="1200"/>
        </a:p>
      </dsp:txBody>
      <dsp:txXfrm>
        <a:off x="1757212" y="148425"/>
        <a:ext cx="712134" cy="712134"/>
      </dsp:txXfrm>
    </dsp:sp>
    <dsp:sp modelId="{A18311F5-9279-4EA5-AF6C-F9A9B3811309}">
      <dsp:nvSpPr>
        <dsp:cNvPr id="0" name=""/>
        <dsp:cNvSpPr/>
      </dsp:nvSpPr>
      <dsp:spPr>
        <a:xfrm rot="2160000">
          <a:off x="2584846" y="774171"/>
          <a:ext cx="267061" cy="3398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/>
        </a:p>
      </dsp:txBody>
      <dsp:txXfrm>
        <a:off x="2592497" y="818605"/>
        <a:ext cx="186943" cy="203939"/>
      </dsp:txXfrm>
    </dsp:sp>
    <dsp:sp modelId="{13E658FF-A2A1-4F1D-BD44-C92EF84C3D92}">
      <dsp:nvSpPr>
        <dsp:cNvPr id="0" name=""/>
        <dsp:cNvSpPr/>
      </dsp:nvSpPr>
      <dsp:spPr>
        <a:xfrm>
          <a:off x="2832149" y="889080"/>
          <a:ext cx="1007110" cy="1007110"/>
        </a:xfrm>
        <a:prstGeom prst="ellipse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200" kern="1200"/>
        </a:p>
      </dsp:txBody>
      <dsp:txXfrm>
        <a:off x="2979637" y="1036568"/>
        <a:ext cx="712134" cy="712134"/>
      </dsp:txXfrm>
    </dsp:sp>
    <dsp:sp modelId="{B4F0FBC5-2B7A-4BB9-894C-BA3345F65043}">
      <dsp:nvSpPr>
        <dsp:cNvPr id="0" name=""/>
        <dsp:cNvSpPr/>
      </dsp:nvSpPr>
      <dsp:spPr>
        <a:xfrm rot="6480000">
          <a:off x="2971047" y="1934020"/>
          <a:ext cx="267061" cy="3398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/>
        </a:p>
      </dsp:txBody>
      <dsp:txXfrm rot="10800000">
        <a:off x="3023485" y="1963902"/>
        <a:ext cx="186943" cy="203939"/>
      </dsp:txXfrm>
    </dsp:sp>
    <dsp:sp modelId="{4766664F-3F03-4093-8B3F-04C6D69EE473}">
      <dsp:nvSpPr>
        <dsp:cNvPr id="0" name=""/>
        <dsp:cNvSpPr/>
      </dsp:nvSpPr>
      <dsp:spPr>
        <a:xfrm>
          <a:off x="2365224" y="2326126"/>
          <a:ext cx="1007110" cy="1007110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200" kern="1200"/>
        </a:p>
      </dsp:txBody>
      <dsp:txXfrm>
        <a:off x="2512712" y="2473614"/>
        <a:ext cx="712134" cy="712134"/>
      </dsp:txXfrm>
    </dsp:sp>
    <dsp:sp modelId="{3F16521B-5369-4970-BEFA-AEF9D4C5571F}">
      <dsp:nvSpPr>
        <dsp:cNvPr id="0" name=""/>
        <dsp:cNvSpPr/>
      </dsp:nvSpPr>
      <dsp:spPr>
        <a:xfrm rot="10800000">
          <a:off x="1987307" y="2659731"/>
          <a:ext cx="267061" cy="3398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/>
        </a:p>
      </dsp:txBody>
      <dsp:txXfrm rot="10800000">
        <a:off x="2067425" y="2727711"/>
        <a:ext cx="186943" cy="203939"/>
      </dsp:txXfrm>
    </dsp:sp>
    <dsp:sp modelId="{A125D167-7C5F-4D25-A381-ABE836EF3C48}">
      <dsp:nvSpPr>
        <dsp:cNvPr id="0" name=""/>
        <dsp:cNvSpPr/>
      </dsp:nvSpPr>
      <dsp:spPr>
        <a:xfrm>
          <a:off x="854225" y="2326126"/>
          <a:ext cx="1007110" cy="1007110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200" kern="1200"/>
        </a:p>
      </dsp:txBody>
      <dsp:txXfrm>
        <a:off x="1001713" y="2473614"/>
        <a:ext cx="712134" cy="712134"/>
      </dsp:txXfrm>
    </dsp:sp>
    <dsp:sp modelId="{E1842286-FFC4-44AC-A789-0A221A8B7845}">
      <dsp:nvSpPr>
        <dsp:cNvPr id="0" name=""/>
        <dsp:cNvSpPr/>
      </dsp:nvSpPr>
      <dsp:spPr>
        <a:xfrm rot="15120000">
          <a:off x="993122" y="1948397"/>
          <a:ext cx="267061" cy="3398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/>
        </a:p>
      </dsp:txBody>
      <dsp:txXfrm rot="10800000">
        <a:off x="1045560" y="2054475"/>
        <a:ext cx="186943" cy="203939"/>
      </dsp:txXfrm>
    </dsp:sp>
    <dsp:sp modelId="{535B9350-75BF-43AF-B04D-F0B3CC691119}">
      <dsp:nvSpPr>
        <dsp:cNvPr id="0" name=""/>
        <dsp:cNvSpPr/>
      </dsp:nvSpPr>
      <dsp:spPr>
        <a:xfrm>
          <a:off x="387300" y="889080"/>
          <a:ext cx="1007110" cy="100711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200" kern="1200"/>
        </a:p>
      </dsp:txBody>
      <dsp:txXfrm>
        <a:off x="534788" y="1036568"/>
        <a:ext cx="712134" cy="712134"/>
      </dsp:txXfrm>
    </dsp:sp>
    <dsp:sp modelId="{C6D67523-16DF-4640-ACB1-828478298EEA}">
      <dsp:nvSpPr>
        <dsp:cNvPr id="0" name=""/>
        <dsp:cNvSpPr/>
      </dsp:nvSpPr>
      <dsp:spPr>
        <a:xfrm rot="19440000">
          <a:off x="1362422" y="783056"/>
          <a:ext cx="267061" cy="3398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/>
        </a:p>
      </dsp:txBody>
      <dsp:txXfrm>
        <a:off x="1370073" y="874582"/>
        <a:ext cx="186943" cy="20393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9BE363-407A-4A8E-A7CC-479843B06810}">
      <dsp:nvSpPr>
        <dsp:cNvPr id="0" name=""/>
        <dsp:cNvSpPr/>
      </dsp:nvSpPr>
      <dsp:spPr>
        <a:xfrm>
          <a:off x="2455306" y="500908"/>
          <a:ext cx="105013" cy="460057"/>
        </a:xfrm>
        <a:custGeom>
          <a:avLst/>
          <a:gdLst/>
          <a:ahLst/>
          <a:cxnLst/>
          <a:rect l="0" t="0" r="0" b="0"/>
          <a:pathLst>
            <a:path>
              <a:moveTo>
                <a:pt x="105013" y="0"/>
              </a:moveTo>
              <a:lnTo>
                <a:pt x="105013" y="460057"/>
              </a:lnTo>
              <a:lnTo>
                <a:pt x="0" y="4600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A74E63-E27E-45A5-AB91-1B793FB54B25}">
      <dsp:nvSpPr>
        <dsp:cNvPr id="0" name=""/>
        <dsp:cNvSpPr/>
      </dsp:nvSpPr>
      <dsp:spPr>
        <a:xfrm>
          <a:off x="2560320" y="500908"/>
          <a:ext cx="1210151" cy="920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5101"/>
              </a:lnTo>
              <a:lnTo>
                <a:pt x="1210151" y="815101"/>
              </a:lnTo>
              <a:lnTo>
                <a:pt x="1210151" y="9201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44E406-9361-4B47-A66F-9AF17ED39E7E}">
      <dsp:nvSpPr>
        <dsp:cNvPr id="0" name=""/>
        <dsp:cNvSpPr/>
      </dsp:nvSpPr>
      <dsp:spPr>
        <a:xfrm>
          <a:off x="2514600" y="500908"/>
          <a:ext cx="91440" cy="9201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201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8E0EB9-409F-476C-BAB3-339A35EE2952}">
      <dsp:nvSpPr>
        <dsp:cNvPr id="0" name=""/>
        <dsp:cNvSpPr/>
      </dsp:nvSpPr>
      <dsp:spPr>
        <a:xfrm>
          <a:off x="1350168" y="500908"/>
          <a:ext cx="1210151" cy="920115"/>
        </a:xfrm>
        <a:custGeom>
          <a:avLst/>
          <a:gdLst/>
          <a:ahLst/>
          <a:cxnLst/>
          <a:rect l="0" t="0" r="0" b="0"/>
          <a:pathLst>
            <a:path>
              <a:moveTo>
                <a:pt x="1210151" y="0"/>
              </a:moveTo>
              <a:lnTo>
                <a:pt x="1210151" y="815101"/>
              </a:lnTo>
              <a:lnTo>
                <a:pt x="0" y="815101"/>
              </a:lnTo>
              <a:lnTo>
                <a:pt x="0" y="9201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D4F77F-0619-40BC-9049-68C1A53ED00B}">
      <dsp:nvSpPr>
        <dsp:cNvPr id="0" name=""/>
        <dsp:cNvSpPr/>
      </dsp:nvSpPr>
      <dsp:spPr>
        <a:xfrm>
          <a:off x="2060257" y="846"/>
          <a:ext cx="1000125" cy="5000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kern="1200"/>
        </a:p>
      </dsp:txBody>
      <dsp:txXfrm>
        <a:off x="2060257" y="846"/>
        <a:ext cx="1000125" cy="500062"/>
      </dsp:txXfrm>
    </dsp:sp>
    <dsp:sp modelId="{E5B2FDF4-D820-4C01-952F-374DEE61D1CE}">
      <dsp:nvSpPr>
        <dsp:cNvPr id="0" name=""/>
        <dsp:cNvSpPr/>
      </dsp:nvSpPr>
      <dsp:spPr>
        <a:xfrm>
          <a:off x="850106" y="1421024"/>
          <a:ext cx="1000125" cy="5000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kern="1200"/>
        </a:p>
      </dsp:txBody>
      <dsp:txXfrm>
        <a:off x="850106" y="1421024"/>
        <a:ext cx="1000125" cy="500062"/>
      </dsp:txXfrm>
    </dsp:sp>
    <dsp:sp modelId="{86EB8257-4C09-470C-8D48-6265964808E2}">
      <dsp:nvSpPr>
        <dsp:cNvPr id="0" name=""/>
        <dsp:cNvSpPr/>
      </dsp:nvSpPr>
      <dsp:spPr>
        <a:xfrm>
          <a:off x="2060257" y="1421024"/>
          <a:ext cx="1000125" cy="5000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kern="1200"/>
        </a:p>
      </dsp:txBody>
      <dsp:txXfrm>
        <a:off x="2060257" y="1421024"/>
        <a:ext cx="1000125" cy="500062"/>
      </dsp:txXfrm>
    </dsp:sp>
    <dsp:sp modelId="{EC75C041-6BDF-4EC4-ADEE-F7F3E47E6BF4}">
      <dsp:nvSpPr>
        <dsp:cNvPr id="0" name=""/>
        <dsp:cNvSpPr/>
      </dsp:nvSpPr>
      <dsp:spPr>
        <a:xfrm>
          <a:off x="3270408" y="1421024"/>
          <a:ext cx="1000125" cy="5000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kern="1200"/>
        </a:p>
      </dsp:txBody>
      <dsp:txXfrm>
        <a:off x="3270408" y="1421024"/>
        <a:ext cx="1000125" cy="500062"/>
      </dsp:txXfrm>
    </dsp:sp>
    <dsp:sp modelId="{34FD3F10-9E8D-45D6-93D2-B2D17EB1DA82}">
      <dsp:nvSpPr>
        <dsp:cNvPr id="0" name=""/>
        <dsp:cNvSpPr/>
      </dsp:nvSpPr>
      <dsp:spPr>
        <a:xfrm>
          <a:off x="1455181" y="710935"/>
          <a:ext cx="1000125" cy="5000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kern="1200"/>
        </a:p>
      </dsp:txBody>
      <dsp:txXfrm>
        <a:off x="1455181" y="710935"/>
        <a:ext cx="1000125" cy="5000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B9B93-29A0-4FD7-909C-052B6BDCECCB}">
      <dsp:nvSpPr>
        <dsp:cNvPr id="0" name=""/>
        <dsp:cNvSpPr/>
      </dsp:nvSpPr>
      <dsp:spPr>
        <a:xfrm>
          <a:off x="898" y="271597"/>
          <a:ext cx="1440246" cy="576098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kern="1200"/>
        </a:p>
      </dsp:txBody>
      <dsp:txXfrm>
        <a:off x="288947" y="271597"/>
        <a:ext cx="864148" cy="576098"/>
      </dsp:txXfrm>
    </dsp:sp>
    <dsp:sp modelId="{070E4967-B18C-4462-88D8-28C1B0EF6F37}">
      <dsp:nvSpPr>
        <dsp:cNvPr id="0" name=""/>
        <dsp:cNvSpPr/>
      </dsp:nvSpPr>
      <dsp:spPr>
        <a:xfrm>
          <a:off x="1297120" y="271597"/>
          <a:ext cx="1440246" cy="576098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571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kern="1200"/>
        </a:p>
      </dsp:txBody>
      <dsp:txXfrm>
        <a:off x="1585169" y="271597"/>
        <a:ext cx="864148" cy="576098"/>
      </dsp:txXfrm>
    </dsp:sp>
    <dsp:sp modelId="{242EB3DC-0D9D-42AE-AC21-7B7DCF86CF24}">
      <dsp:nvSpPr>
        <dsp:cNvPr id="0" name=""/>
        <dsp:cNvSpPr/>
      </dsp:nvSpPr>
      <dsp:spPr>
        <a:xfrm>
          <a:off x="2593343" y="271597"/>
          <a:ext cx="1440246" cy="576098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11429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kern="1200" dirty="0"/>
        </a:p>
      </dsp:txBody>
      <dsp:txXfrm>
        <a:off x="2881392" y="271597"/>
        <a:ext cx="864148" cy="576098"/>
      </dsp:txXfrm>
    </dsp:sp>
    <dsp:sp modelId="{3F9A7BC1-D613-468B-B2EF-B552822D7A74}">
      <dsp:nvSpPr>
        <dsp:cNvPr id="0" name=""/>
        <dsp:cNvSpPr/>
      </dsp:nvSpPr>
      <dsp:spPr>
        <a:xfrm>
          <a:off x="3889565" y="271597"/>
          <a:ext cx="1440246" cy="576098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1714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kern="1200"/>
        </a:p>
      </dsp:txBody>
      <dsp:txXfrm>
        <a:off x="4177614" y="271597"/>
        <a:ext cx="864148" cy="576098"/>
      </dsp:txXfrm>
    </dsp:sp>
    <dsp:sp modelId="{33290728-92CB-477F-91CB-5781DEEFA323}">
      <dsp:nvSpPr>
        <dsp:cNvPr id="0" name=""/>
        <dsp:cNvSpPr/>
      </dsp:nvSpPr>
      <dsp:spPr>
        <a:xfrm>
          <a:off x="5185787" y="271597"/>
          <a:ext cx="1440246" cy="576098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285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kern="1200"/>
        </a:p>
      </dsp:txBody>
      <dsp:txXfrm>
        <a:off x="5473836" y="271597"/>
        <a:ext cx="864148" cy="576098"/>
      </dsp:txXfrm>
    </dsp:sp>
    <dsp:sp modelId="{FA920781-4AD2-4A8F-896B-0FDC95E3A89C}">
      <dsp:nvSpPr>
        <dsp:cNvPr id="0" name=""/>
        <dsp:cNvSpPr/>
      </dsp:nvSpPr>
      <dsp:spPr>
        <a:xfrm>
          <a:off x="6482009" y="271597"/>
          <a:ext cx="1440246" cy="576098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8571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kern="1200"/>
        </a:p>
      </dsp:txBody>
      <dsp:txXfrm>
        <a:off x="6770058" y="271597"/>
        <a:ext cx="864148" cy="576098"/>
      </dsp:txXfrm>
    </dsp:sp>
    <dsp:sp modelId="{A86D7EB0-5C6A-4F24-B82B-CF2DEE354DB1}">
      <dsp:nvSpPr>
        <dsp:cNvPr id="0" name=""/>
        <dsp:cNvSpPr/>
      </dsp:nvSpPr>
      <dsp:spPr>
        <a:xfrm>
          <a:off x="7778232" y="271597"/>
          <a:ext cx="1440246" cy="576098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34286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kern="1200"/>
        </a:p>
      </dsp:txBody>
      <dsp:txXfrm>
        <a:off x="8066281" y="271597"/>
        <a:ext cx="864148" cy="576098"/>
      </dsp:txXfrm>
    </dsp:sp>
    <dsp:sp modelId="{0B37F941-2439-4623-85EA-109DEBFEBF94}">
      <dsp:nvSpPr>
        <dsp:cNvPr id="0" name=""/>
        <dsp:cNvSpPr/>
      </dsp:nvSpPr>
      <dsp:spPr>
        <a:xfrm>
          <a:off x="9074454" y="271597"/>
          <a:ext cx="1440246" cy="576098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kern="1200"/>
        </a:p>
      </dsp:txBody>
      <dsp:txXfrm>
        <a:off x="9362503" y="271597"/>
        <a:ext cx="864148" cy="57609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9BE363-407A-4A8E-A7CC-479843B06810}">
      <dsp:nvSpPr>
        <dsp:cNvPr id="0" name=""/>
        <dsp:cNvSpPr/>
      </dsp:nvSpPr>
      <dsp:spPr>
        <a:xfrm>
          <a:off x="2203801" y="500716"/>
          <a:ext cx="105057" cy="460249"/>
        </a:xfrm>
        <a:custGeom>
          <a:avLst/>
          <a:gdLst/>
          <a:ahLst/>
          <a:cxnLst/>
          <a:rect l="0" t="0" r="0" b="0"/>
          <a:pathLst>
            <a:path>
              <a:moveTo>
                <a:pt x="105057" y="0"/>
              </a:moveTo>
              <a:lnTo>
                <a:pt x="105057" y="460249"/>
              </a:lnTo>
              <a:lnTo>
                <a:pt x="0" y="460249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A74E63-E27E-45A5-AB91-1B793FB54B25}">
      <dsp:nvSpPr>
        <dsp:cNvPr id="0" name=""/>
        <dsp:cNvSpPr/>
      </dsp:nvSpPr>
      <dsp:spPr>
        <a:xfrm>
          <a:off x="2308858" y="500716"/>
          <a:ext cx="1210657" cy="9204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5442"/>
              </a:lnTo>
              <a:lnTo>
                <a:pt x="1210657" y="815442"/>
              </a:lnTo>
              <a:lnTo>
                <a:pt x="1210657" y="920499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44E406-9361-4B47-A66F-9AF17ED39E7E}">
      <dsp:nvSpPr>
        <dsp:cNvPr id="0" name=""/>
        <dsp:cNvSpPr/>
      </dsp:nvSpPr>
      <dsp:spPr>
        <a:xfrm>
          <a:off x="2263138" y="500716"/>
          <a:ext cx="91440" cy="9204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20499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8E0EB9-409F-476C-BAB3-339A35EE2952}">
      <dsp:nvSpPr>
        <dsp:cNvPr id="0" name=""/>
        <dsp:cNvSpPr/>
      </dsp:nvSpPr>
      <dsp:spPr>
        <a:xfrm>
          <a:off x="1098201" y="500716"/>
          <a:ext cx="1210657" cy="920499"/>
        </a:xfrm>
        <a:custGeom>
          <a:avLst/>
          <a:gdLst/>
          <a:ahLst/>
          <a:cxnLst/>
          <a:rect l="0" t="0" r="0" b="0"/>
          <a:pathLst>
            <a:path>
              <a:moveTo>
                <a:pt x="1210657" y="0"/>
              </a:moveTo>
              <a:lnTo>
                <a:pt x="1210657" y="815442"/>
              </a:lnTo>
              <a:lnTo>
                <a:pt x="0" y="815442"/>
              </a:lnTo>
              <a:lnTo>
                <a:pt x="0" y="920499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D4F77F-0619-40BC-9049-68C1A53ED00B}">
      <dsp:nvSpPr>
        <dsp:cNvPr id="0" name=""/>
        <dsp:cNvSpPr/>
      </dsp:nvSpPr>
      <dsp:spPr>
        <a:xfrm>
          <a:off x="1808587" y="445"/>
          <a:ext cx="1000543" cy="500271"/>
        </a:xfrm>
        <a:prstGeom prst="rect">
          <a:avLst/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kern="1200"/>
        </a:p>
      </dsp:txBody>
      <dsp:txXfrm>
        <a:off x="1808587" y="445"/>
        <a:ext cx="1000543" cy="500271"/>
      </dsp:txXfrm>
    </dsp:sp>
    <dsp:sp modelId="{E5B2FDF4-D820-4C01-952F-374DEE61D1CE}">
      <dsp:nvSpPr>
        <dsp:cNvPr id="0" name=""/>
        <dsp:cNvSpPr/>
      </dsp:nvSpPr>
      <dsp:spPr>
        <a:xfrm>
          <a:off x="597930" y="1421216"/>
          <a:ext cx="1000543" cy="500271"/>
        </a:xfrm>
        <a:prstGeom prst="rect">
          <a:avLst/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7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kern="1200"/>
        </a:p>
      </dsp:txBody>
      <dsp:txXfrm>
        <a:off x="597930" y="1421216"/>
        <a:ext cx="1000543" cy="500271"/>
      </dsp:txXfrm>
    </dsp:sp>
    <dsp:sp modelId="{86EB8257-4C09-470C-8D48-6265964808E2}">
      <dsp:nvSpPr>
        <dsp:cNvPr id="0" name=""/>
        <dsp:cNvSpPr/>
      </dsp:nvSpPr>
      <dsp:spPr>
        <a:xfrm>
          <a:off x="1808587" y="1421216"/>
          <a:ext cx="1000543" cy="500271"/>
        </a:xfrm>
        <a:prstGeom prst="rect">
          <a:avLst/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7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kern="1200"/>
        </a:p>
      </dsp:txBody>
      <dsp:txXfrm>
        <a:off x="1808587" y="1421216"/>
        <a:ext cx="1000543" cy="500271"/>
      </dsp:txXfrm>
    </dsp:sp>
    <dsp:sp modelId="{EC75C041-6BDF-4EC4-ADEE-F7F3E47E6BF4}">
      <dsp:nvSpPr>
        <dsp:cNvPr id="0" name=""/>
        <dsp:cNvSpPr/>
      </dsp:nvSpPr>
      <dsp:spPr>
        <a:xfrm>
          <a:off x="3019244" y="1421216"/>
          <a:ext cx="1000543" cy="500271"/>
        </a:xfrm>
        <a:prstGeom prst="rect">
          <a:avLst/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7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kern="1200"/>
        </a:p>
      </dsp:txBody>
      <dsp:txXfrm>
        <a:off x="3019244" y="1421216"/>
        <a:ext cx="1000543" cy="500271"/>
      </dsp:txXfrm>
    </dsp:sp>
    <dsp:sp modelId="{34FD3F10-9E8D-45D6-93D2-B2D17EB1DA82}">
      <dsp:nvSpPr>
        <dsp:cNvPr id="0" name=""/>
        <dsp:cNvSpPr/>
      </dsp:nvSpPr>
      <dsp:spPr>
        <a:xfrm>
          <a:off x="1203258" y="710830"/>
          <a:ext cx="1000543" cy="500271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kern="1200"/>
        </a:p>
      </dsp:txBody>
      <dsp:txXfrm>
        <a:off x="1203258" y="710830"/>
        <a:ext cx="1000543" cy="500271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9BE363-407A-4A8E-A7CC-479843B06810}">
      <dsp:nvSpPr>
        <dsp:cNvPr id="0" name=""/>
        <dsp:cNvSpPr/>
      </dsp:nvSpPr>
      <dsp:spPr>
        <a:xfrm>
          <a:off x="2203801" y="500716"/>
          <a:ext cx="105057" cy="460249"/>
        </a:xfrm>
        <a:custGeom>
          <a:avLst/>
          <a:gdLst/>
          <a:ahLst/>
          <a:cxnLst/>
          <a:rect l="0" t="0" r="0" b="0"/>
          <a:pathLst>
            <a:path>
              <a:moveTo>
                <a:pt x="105057" y="0"/>
              </a:moveTo>
              <a:lnTo>
                <a:pt x="105057" y="460249"/>
              </a:lnTo>
              <a:lnTo>
                <a:pt x="0" y="46024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A74E63-E27E-45A5-AB91-1B793FB54B25}">
      <dsp:nvSpPr>
        <dsp:cNvPr id="0" name=""/>
        <dsp:cNvSpPr/>
      </dsp:nvSpPr>
      <dsp:spPr>
        <a:xfrm>
          <a:off x="2308858" y="500716"/>
          <a:ext cx="1210657" cy="9204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5442"/>
              </a:lnTo>
              <a:lnTo>
                <a:pt x="1210657" y="815442"/>
              </a:lnTo>
              <a:lnTo>
                <a:pt x="1210657" y="92049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44E406-9361-4B47-A66F-9AF17ED39E7E}">
      <dsp:nvSpPr>
        <dsp:cNvPr id="0" name=""/>
        <dsp:cNvSpPr/>
      </dsp:nvSpPr>
      <dsp:spPr>
        <a:xfrm>
          <a:off x="2263138" y="500716"/>
          <a:ext cx="91440" cy="9204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2049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8E0EB9-409F-476C-BAB3-339A35EE2952}">
      <dsp:nvSpPr>
        <dsp:cNvPr id="0" name=""/>
        <dsp:cNvSpPr/>
      </dsp:nvSpPr>
      <dsp:spPr>
        <a:xfrm>
          <a:off x="1098201" y="500716"/>
          <a:ext cx="1210657" cy="920499"/>
        </a:xfrm>
        <a:custGeom>
          <a:avLst/>
          <a:gdLst/>
          <a:ahLst/>
          <a:cxnLst/>
          <a:rect l="0" t="0" r="0" b="0"/>
          <a:pathLst>
            <a:path>
              <a:moveTo>
                <a:pt x="1210657" y="0"/>
              </a:moveTo>
              <a:lnTo>
                <a:pt x="1210657" y="815442"/>
              </a:lnTo>
              <a:lnTo>
                <a:pt x="0" y="815442"/>
              </a:lnTo>
              <a:lnTo>
                <a:pt x="0" y="92049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D4F77F-0619-40BC-9049-68C1A53ED00B}">
      <dsp:nvSpPr>
        <dsp:cNvPr id="0" name=""/>
        <dsp:cNvSpPr/>
      </dsp:nvSpPr>
      <dsp:spPr>
        <a:xfrm>
          <a:off x="1808587" y="445"/>
          <a:ext cx="1000543" cy="50027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kern="1200"/>
        </a:p>
      </dsp:txBody>
      <dsp:txXfrm>
        <a:off x="1808587" y="445"/>
        <a:ext cx="1000543" cy="500271"/>
      </dsp:txXfrm>
    </dsp:sp>
    <dsp:sp modelId="{E5B2FDF4-D820-4C01-952F-374DEE61D1CE}">
      <dsp:nvSpPr>
        <dsp:cNvPr id="0" name=""/>
        <dsp:cNvSpPr/>
      </dsp:nvSpPr>
      <dsp:spPr>
        <a:xfrm>
          <a:off x="597930" y="1421216"/>
          <a:ext cx="1000543" cy="50027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kern="1200"/>
        </a:p>
      </dsp:txBody>
      <dsp:txXfrm>
        <a:off x="597930" y="1421216"/>
        <a:ext cx="1000543" cy="500271"/>
      </dsp:txXfrm>
    </dsp:sp>
    <dsp:sp modelId="{86EB8257-4C09-470C-8D48-6265964808E2}">
      <dsp:nvSpPr>
        <dsp:cNvPr id="0" name=""/>
        <dsp:cNvSpPr/>
      </dsp:nvSpPr>
      <dsp:spPr>
        <a:xfrm>
          <a:off x="1808587" y="1421216"/>
          <a:ext cx="1000543" cy="50027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kern="1200"/>
        </a:p>
      </dsp:txBody>
      <dsp:txXfrm>
        <a:off x="1808587" y="1421216"/>
        <a:ext cx="1000543" cy="500271"/>
      </dsp:txXfrm>
    </dsp:sp>
    <dsp:sp modelId="{EC75C041-6BDF-4EC4-ADEE-F7F3E47E6BF4}">
      <dsp:nvSpPr>
        <dsp:cNvPr id="0" name=""/>
        <dsp:cNvSpPr/>
      </dsp:nvSpPr>
      <dsp:spPr>
        <a:xfrm>
          <a:off x="3019244" y="1421216"/>
          <a:ext cx="1000543" cy="50027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kern="1200"/>
        </a:p>
      </dsp:txBody>
      <dsp:txXfrm>
        <a:off x="3019244" y="1421216"/>
        <a:ext cx="1000543" cy="500271"/>
      </dsp:txXfrm>
    </dsp:sp>
    <dsp:sp modelId="{34FD3F10-9E8D-45D6-93D2-B2D17EB1DA82}">
      <dsp:nvSpPr>
        <dsp:cNvPr id="0" name=""/>
        <dsp:cNvSpPr/>
      </dsp:nvSpPr>
      <dsp:spPr>
        <a:xfrm>
          <a:off x="1203258" y="710830"/>
          <a:ext cx="1000543" cy="50027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kern="1200"/>
        </a:p>
      </dsp:txBody>
      <dsp:txXfrm>
        <a:off x="1203258" y="710830"/>
        <a:ext cx="1000543" cy="50027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D7445-BDF2-4B5D-B7CB-FE8D2571B39E}">
      <dsp:nvSpPr>
        <dsp:cNvPr id="0" name=""/>
        <dsp:cNvSpPr/>
      </dsp:nvSpPr>
      <dsp:spPr>
        <a:xfrm>
          <a:off x="354753" y="0"/>
          <a:ext cx="3019213" cy="3019213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49E84A-C00F-4D64-9E0C-D1B75A8E6FFA}">
      <dsp:nvSpPr>
        <dsp:cNvPr id="0" name=""/>
        <dsp:cNvSpPr/>
      </dsp:nvSpPr>
      <dsp:spPr>
        <a:xfrm>
          <a:off x="641578" y="286825"/>
          <a:ext cx="1177493" cy="1177493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900" kern="1200"/>
        </a:p>
      </dsp:txBody>
      <dsp:txXfrm>
        <a:off x="699058" y="344305"/>
        <a:ext cx="1062533" cy="1062533"/>
      </dsp:txXfrm>
    </dsp:sp>
    <dsp:sp modelId="{1CD88B04-BA53-40C7-B098-6EE0EA97CD74}">
      <dsp:nvSpPr>
        <dsp:cNvPr id="0" name=""/>
        <dsp:cNvSpPr/>
      </dsp:nvSpPr>
      <dsp:spPr>
        <a:xfrm>
          <a:off x="1909648" y="286825"/>
          <a:ext cx="1177493" cy="1177493"/>
        </a:xfrm>
        <a:prstGeom prst="roundRect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900" kern="1200"/>
        </a:p>
      </dsp:txBody>
      <dsp:txXfrm>
        <a:off x="1967128" y="344305"/>
        <a:ext cx="1062533" cy="1062533"/>
      </dsp:txXfrm>
    </dsp:sp>
    <dsp:sp modelId="{7F4F6C14-104E-42BA-AE96-D61D6CD31481}">
      <dsp:nvSpPr>
        <dsp:cNvPr id="0" name=""/>
        <dsp:cNvSpPr/>
      </dsp:nvSpPr>
      <dsp:spPr>
        <a:xfrm>
          <a:off x="641578" y="1554894"/>
          <a:ext cx="1177493" cy="1177493"/>
        </a:xfrm>
        <a:prstGeom prst="roundRect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900" kern="1200"/>
        </a:p>
      </dsp:txBody>
      <dsp:txXfrm>
        <a:off x="699058" y="1612374"/>
        <a:ext cx="1062533" cy="1062533"/>
      </dsp:txXfrm>
    </dsp:sp>
    <dsp:sp modelId="{FD8BCDAC-D88C-4675-9D24-9153E97E0D17}">
      <dsp:nvSpPr>
        <dsp:cNvPr id="0" name=""/>
        <dsp:cNvSpPr/>
      </dsp:nvSpPr>
      <dsp:spPr>
        <a:xfrm>
          <a:off x="1909648" y="1554894"/>
          <a:ext cx="1177493" cy="1177493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900" kern="1200"/>
        </a:p>
      </dsp:txBody>
      <dsp:txXfrm>
        <a:off x="1967128" y="1612374"/>
        <a:ext cx="1062533" cy="1062533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D7445-BDF2-4B5D-B7CB-FE8D2571B39E}">
      <dsp:nvSpPr>
        <dsp:cNvPr id="0" name=""/>
        <dsp:cNvSpPr/>
      </dsp:nvSpPr>
      <dsp:spPr>
        <a:xfrm>
          <a:off x="354753" y="0"/>
          <a:ext cx="3019213" cy="3019213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49E84A-C00F-4D64-9E0C-D1B75A8E6FFA}">
      <dsp:nvSpPr>
        <dsp:cNvPr id="0" name=""/>
        <dsp:cNvSpPr/>
      </dsp:nvSpPr>
      <dsp:spPr>
        <a:xfrm>
          <a:off x="641578" y="286825"/>
          <a:ext cx="1177493" cy="1177493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900" kern="1200"/>
        </a:p>
      </dsp:txBody>
      <dsp:txXfrm>
        <a:off x="699058" y="344305"/>
        <a:ext cx="1062533" cy="1062533"/>
      </dsp:txXfrm>
    </dsp:sp>
    <dsp:sp modelId="{1CD88B04-BA53-40C7-B098-6EE0EA97CD74}">
      <dsp:nvSpPr>
        <dsp:cNvPr id="0" name=""/>
        <dsp:cNvSpPr/>
      </dsp:nvSpPr>
      <dsp:spPr>
        <a:xfrm>
          <a:off x="1909648" y="286825"/>
          <a:ext cx="1177493" cy="1177493"/>
        </a:xfrm>
        <a:prstGeom prst="roundRect">
          <a:avLst/>
        </a:prstGeom>
        <a:solidFill>
          <a:schemeClr val="accent2">
            <a:shade val="80000"/>
            <a:hueOff val="-160472"/>
            <a:satOff val="3389"/>
            <a:lumOff val="90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900" kern="1200"/>
        </a:p>
      </dsp:txBody>
      <dsp:txXfrm>
        <a:off x="1967128" y="344305"/>
        <a:ext cx="1062533" cy="1062533"/>
      </dsp:txXfrm>
    </dsp:sp>
    <dsp:sp modelId="{7F4F6C14-104E-42BA-AE96-D61D6CD31481}">
      <dsp:nvSpPr>
        <dsp:cNvPr id="0" name=""/>
        <dsp:cNvSpPr/>
      </dsp:nvSpPr>
      <dsp:spPr>
        <a:xfrm>
          <a:off x="641578" y="1554894"/>
          <a:ext cx="1177493" cy="1177493"/>
        </a:xfrm>
        <a:prstGeom prst="roundRect">
          <a:avLst/>
        </a:prstGeom>
        <a:solidFill>
          <a:schemeClr val="accent2">
            <a:shade val="80000"/>
            <a:hueOff val="-320943"/>
            <a:satOff val="6777"/>
            <a:lumOff val="180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900" kern="1200"/>
        </a:p>
      </dsp:txBody>
      <dsp:txXfrm>
        <a:off x="699058" y="1612374"/>
        <a:ext cx="1062533" cy="1062533"/>
      </dsp:txXfrm>
    </dsp:sp>
    <dsp:sp modelId="{FD8BCDAC-D88C-4675-9D24-9153E97E0D17}">
      <dsp:nvSpPr>
        <dsp:cNvPr id="0" name=""/>
        <dsp:cNvSpPr/>
      </dsp:nvSpPr>
      <dsp:spPr>
        <a:xfrm>
          <a:off x="1909648" y="1554894"/>
          <a:ext cx="1177493" cy="1177493"/>
        </a:xfrm>
        <a:prstGeom prst="roundRect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900" kern="1200"/>
        </a:p>
      </dsp:txBody>
      <dsp:txXfrm>
        <a:off x="1967128" y="1612374"/>
        <a:ext cx="1062533" cy="1062533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D7445-BDF2-4B5D-B7CB-FE8D2571B39E}">
      <dsp:nvSpPr>
        <dsp:cNvPr id="0" name=""/>
        <dsp:cNvSpPr/>
      </dsp:nvSpPr>
      <dsp:spPr>
        <a:xfrm>
          <a:off x="354753" y="0"/>
          <a:ext cx="3019213" cy="3019213"/>
        </a:xfrm>
        <a:prstGeom prst="diamond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49E84A-C00F-4D64-9E0C-D1B75A8E6FFA}">
      <dsp:nvSpPr>
        <dsp:cNvPr id="0" name=""/>
        <dsp:cNvSpPr/>
      </dsp:nvSpPr>
      <dsp:spPr>
        <a:xfrm>
          <a:off x="641578" y="286825"/>
          <a:ext cx="1177493" cy="1177493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900" kern="1200"/>
        </a:p>
      </dsp:txBody>
      <dsp:txXfrm>
        <a:off x="699058" y="344305"/>
        <a:ext cx="1062533" cy="1062533"/>
      </dsp:txXfrm>
    </dsp:sp>
    <dsp:sp modelId="{1CD88B04-BA53-40C7-B098-6EE0EA97CD74}">
      <dsp:nvSpPr>
        <dsp:cNvPr id="0" name=""/>
        <dsp:cNvSpPr/>
      </dsp:nvSpPr>
      <dsp:spPr>
        <a:xfrm>
          <a:off x="1909648" y="286825"/>
          <a:ext cx="1177493" cy="1177493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900" kern="1200"/>
        </a:p>
      </dsp:txBody>
      <dsp:txXfrm>
        <a:off x="1967128" y="344305"/>
        <a:ext cx="1062533" cy="1062533"/>
      </dsp:txXfrm>
    </dsp:sp>
    <dsp:sp modelId="{7F4F6C14-104E-42BA-AE96-D61D6CD31481}">
      <dsp:nvSpPr>
        <dsp:cNvPr id="0" name=""/>
        <dsp:cNvSpPr/>
      </dsp:nvSpPr>
      <dsp:spPr>
        <a:xfrm>
          <a:off x="641578" y="1554894"/>
          <a:ext cx="1177493" cy="1177493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900" kern="1200"/>
        </a:p>
      </dsp:txBody>
      <dsp:txXfrm>
        <a:off x="699058" y="1612374"/>
        <a:ext cx="1062533" cy="1062533"/>
      </dsp:txXfrm>
    </dsp:sp>
    <dsp:sp modelId="{FD8BCDAC-D88C-4675-9D24-9153E97E0D17}">
      <dsp:nvSpPr>
        <dsp:cNvPr id="0" name=""/>
        <dsp:cNvSpPr/>
      </dsp:nvSpPr>
      <dsp:spPr>
        <a:xfrm>
          <a:off x="1909648" y="1554894"/>
          <a:ext cx="1177493" cy="1177493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900" kern="1200"/>
        </a:p>
      </dsp:txBody>
      <dsp:txXfrm>
        <a:off x="1967128" y="1612374"/>
        <a:ext cx="1062533" cy="1062533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783BC0-B913-4ED0-AD21-368E099A2BA2}">
      <dsp:nvSpPr>
        <dsp:cNvPr id="0" name=""/>
        <dsp:cNvSpPr/>
      </dsp:nvSpPr>
      <dsp:spPr>
        <a:xfrm>
          <a:off x="2299919" y="1721442"/>
          <a:ext cx="1250577" cy="8100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232855"/>
              <a:satOff val="-4171"/>
              <a:lumOff val="17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700" kern="1200"/>
        </a:p>
      </dsp:txBody>
      <dsp:txXfrm>
        <a:off x="2692887" y="1941760"/>
        <a:ext cx="839814" cy="571977"/>
      </dsp:txXfrm>
    </dsp:sp>
    <dsp:sp modelId="{507183A4-2CD1-4F2C-9BE3-5B60D2A31601}">
      <dsp:nvSpPr>
        <dsp:cNvPr id="0" name=""/>
        <dsp:cNvSpPr/>
      </dsp:nvSpPr>
      <dsp:spPr>
        <a:xfrm>
          <a:off x="259503" y="1721442"/>
          <a:ext cx="1250577" cy="8100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700" kern="1200"/>
        </a:p>
      </dsp:txBody>
      <dsp:txXfrm>
        <a:off x="277298" y="1941760"/>
        <a:ext cx="839814" cy="571977"/>
      </dsp:txXfrm>
    </dsp:sp>
    <dsp:sp modelId="{426D78E8-3831-4AE9-8521-2A55DE4DF1D1}">
      <dsp:nvSpPr>
        <dsp:cNvPr id="0" name=""/>
        <dsp:cNvSpPr/>
      </dsp:nvSpPr>
      <dsp:spPr>
        <a:xfrm>
          <a:off x="2299919" y="0"/>
          <a:ext cx="1250577" cy="8100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116428"/>
              <a:satOff val="-2085"/>
              <a:lumOff val="8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700" kern="1200"/>
        </a:p>
      </dsp:txBody>
      <dsp:txXfrm>
        <a:off x="2692887" y="17795"/>
        <a:ext cx="839814" cy="571977"/>
      </dsp:txXfrm>
    </dsp:sp>
    <dsp:sp modelId="{340AD8E4-8964-481E-8B0F-4BC7E1586BA9}">
      <dsp:nvSpPr>
        <dsp:cNvPr id="0" name=""/>
        <dsp:cNvSpPr/>
      </dsp:nvSpPr>
      <dsp:spPr>
        <a:xfrm>
          <a:off x="259503" y="0"/>
          <a:ext cx="1250577" cy="8100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700" kern="1200"/>
        </a:p>
      </dsp:txBody>
      <dsp:txXfrm>
        <a:off x="277298" y="17795"/>
        <a:ext cx="839814" cy="571977"/>
      </dsp:txXfrm>
    </dsp:sp>
    <dsp:sp modelId="{681AB3F8-050E-4332-AAC3-B13777E1B2B2}">
      <dsp:nvSpPr>
        <dsp:cNvPr id="0" name=""/>
        <dsp:cNvSpPr/>
      </dsp:nvSpPr>
      <dsp:spPr>
        <a:xfrm>
          <a:off x="783530" y="144297"/>
          <a:ext cx="1096153" cy="1096153"/>
        </a:xfrm>
        <a:prstGeom prst="pieWedg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kern="1200"/>
        </a:p>
      </dsp:txBody>
      <dsp:txXfrm>
        <a:off x="1104586" y="465353"/>
        <a:ext cx="775097" cy="775097"/>
      </dsp:txXfrm>
    </dsp:sp>
    <dsp:sp modelId="{9D0CBCF3-81A8-441C-B2EA-E3D981E4F25A}">
      <dsp:nvSpPr>
        <dsp:cNvPr id="0" name=""/>
        <dsp:cNvSpPr/>
      </dsp:nvSpPr>
      <dsp:spPr>
        <a:xfrm rot="5400000">
          <a:off x="1930315" y="144297"/>
          <a:ext cx="1096153" cy="1096153"/>
        </a:xfrm>
        <a:prstGeom prst="pieWedge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kern="1200"/>
        </a:p>
      </dsp:txBody>
      <dsp:txXfrm rot="-5400000">
        <a:off x="1930315" y="465353"/>
        <a:ext cx="775097" cy="775097"/>
      </dsp:txXfrm>
    </dsp:sp>
    <dsp:sp modelId="{5803F6CA-5B7A-4472-A89D-D0285DFFBBF9}">
      <dsp:nvSpPr>
        <dsp:cNvPr id="0" name=""/>
        <dsp:cNvSpPr/>
      </dsp:nvSpPr>
      <dsp:spPr>
        <a:xfrm rot="10800000">
          <a:off x="1930315" y="1291081"/>
          <a:ext cx="1096153" cy="1096153"/>
        </a:xfrm>
        <a:prstGeom prst="pieWedge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kern="1200"/>
        </a:p>
      </dsp:txBody>
      <dsp:txXfrm rot="10800000">
        <a:off x="1930315" y="1291081"/>
        <a:ext cx="775097" cy="775097"/>
      </dsp:txXfrm>
    </dsp:sp>
    <dsp:sp modelId="{74B72EFD-7CBE-45F6-A7B4-819F09E21E93}">
      <dsp:nvSpPr>
        <dsp:cNvPr id="0" name=""/>
        <dsp:cNvSpPr/>
      </dsp:nvSpPr>
      <dsp:spPr>
        <a:xfrm rot="16200000">
          <a:off x="783530" y="1291081"/>
          <a:ext cx="1096153" cy="1096153"/>
        </a:xfrm>
        <a:prstGeom prst="pieWedge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kern="1200"/>
        </a:p>
      </dsp:txBody>
      <dsp:txXfrm rot="5400000">
        <a:off x="1104586" y="1291081"/>
        <a:ext cx="775097" cy="775097"/>
      </dsp:txXfrm>
    </dsp:sp>
    <dsp:sp modelId="{2AA59581-4D70-4739-AAF4-38805B143F42}">
      <dsp:nvSpPr>
        <dsp:cNvPr id="0" name=""/>
        <dsp:cNvSpPr/>
      </dsp:nvSpPr>
      <dsp:spPr>
        <a:xfrm>
          <a:off x="1715767" y="1037928"/>
          <a:ext cx="378464" cy="329099"/>
        </a:xfrm>
        <a:prstGeom prst="circular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934A9E-AC27-4A93-B147-682325B9C4B2}">
      <dsp:nvSpPr>
        <dsp:cNvPr id="0" name=""/>
        <dsp:cNvSpPr/>
      </dsp:nvSpPr>
      <dsp:spPr>
        <a:xfrm rot="10800000">
          <a:off x="1715767" y="1164505"/>
          <a:ext cx="378464" cy="329099"/>
        </a:xfrm>
        <a:prstGeom prst="circular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783BC0-B913-4ED0-AD21-368E099A2BA2}">
      <dsp:nvSpPr>
        <dsp:cNvPr id="0" name=""/>
        <dsp:cNvSpPr/>
      </dsp:nvSpPr>
      <dsp:spPr>
        <a:xfrm>
          <a:off x="2299919" y="1721442"/>
          <a:ext cx="1250577" cy="8100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320943"/>
              <a:satOff val="6777"/>
              <a:lumOff val="180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700" kern="1200"/>
        </a:p>
      </dsp:txBody>
      <dsp:txXfrm>
        <a:off x="2692887" y="1941760"/>
        <a:ext cx="839814" cy="571977"/>
      </dsp:txXfrm>
    </dsp:sp>
    <dsp:sp modelId="{507183A4-2CD1-4F2C-9BE3-5B60D2A31601}">
      <dsp:nvSpPr>
        <dsp:cNvPr id="0" name=""/>
        <dsp:cNvSpPr/>
      </dsp:nvSpPr>
      <dsp:spPr>
        <a:xfrm>
          <a:off x="259503" y="1721442"/>
          <a:ext cx="1250577" cy="8100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481415"/>
              <a:satOff val="10166"/>
              <a:lumOff val="270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700" kern="1200"/>
        </a:p>
      </dsp:txBody>
      <dsp:txXfrm>
        <a:off x="277298" y="1941760"/>
        <a:ext cx="839814" cy="571977"/>
      </dsp:txXfrm>
    </dsp:sp>
    <dsp:sp modelId="{426D78E8-3831-4AE9-8521-2A55DE4DF1D1}">
      <dsp:nvSpPr>
        <dsp:cNvPr id="0" name=""/>
        <dsp:cNvSpPr/>
      </dsp:nvSpPr>
      <dsp:spPr>
        <a:xfrm>
          <a:off x="2299919" y="0"/>
          <a:ext cx="1250577" cy="8100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160472"/>
              <a:satOff val="3389"/>
              <a:lumOff val="90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700" kern="1200"/>
        </a:p>
      </dsp:txBody>
      <dsp:txXfrm>
        <a:off x="2692887" y="17795"/>
        <a:ext cx="839814" cy="571977"/>
      </dsp:txXfrm>
    </dsp:sp>
    <dsp:sp modelId="{340AD8E4-8964-481E-8B0F-4BC7E1586BA9}">
      <dsp:nvSpPr>
        <dsp:cNvPr id="0" name=""/>
        <dsp:cNvSpPr/>
      </dsp:nvSpPr>
      <dsp:spPr>
        <a:xfrm>
          <a:off x="259503" y="0"/>
          <a:ext cx="1250577" cy="8100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700" kern="1200"/>
        </a:p>
      </dsp:txBody>
      <dsp:txXfrm>
        <a:off x="277298" y="17795"/>
        <a:ext cx="839814" cy="571977"/>
      </dsp:txXfrm>
    </dsp:sp>
    <dsp:sp modelId="{681AB3F8-050E-4332-AAC3-B13777E1B2B2}">
      <dsp:nvSpPr>
        <dsp:cNvPr id="0" name=""/>
        <dsp:cNvSpPr/>
      </dsp:nvSpPr>
      <dsp:spPr>
        <a:xfrm>
          <a:off x="783530" y="144297"/>
          <a:ext cx="1096153" cy="1096153"/>
        </a:xfrm>
        <a:prstGeom prst="pieWedg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kern="1200"/>
        </a:p>
      </dsp:txBody>
      <dsp:txXfrm>
        <a:off x="1104586" y="465353"/>
        <a:ext cx="775097" cy="775097"/>
      </dsp:txXfrm>
    </dsp:sp>
    <dsp:sp modelId="{9D0CBCF3-81A8-441C-B2EA-E3D981E4F25A}">
      <dsp:nvSpPr>
        <dsp:cNvPr id="0" name=""/>
        <dsp:cNvSpPr/>
      </dsp:nvSpPr>
      <dsp:spPr>
        <a:xfrm rot="5400000">
          <a:off x="1930315" y="144297"/>
          <a:ext cx="1096153" cy="1096153"/>
        </a:xfrm>
        <a:prstGeom prst="pieWedge">
          <a:avLst/>
        </a:prstGeom>
        <a:solidFill>
          <a:schemeClr val="accent2">
            <a:shade val="80000"/>
            <a:hueOff val="-160472"/>
            <a:satOff val="3389"/>
            <a:lumOff val="90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kern="1200"/>
        </a:p>
      </dsp:txBody>
      <dsp:txXfrm rot="-5400000">
        <a:off x="1930315" y="465353"/>
        <a:ext cx="775097" cy="775097"/>
      </dsp:txXfrm>
    </dsp:sp>
    <dsp:sp modelId="{5803F6CA-5B7A-4472-A89D-D0285DFFBBF9}">
      <dsp:nvSpPr>
        <dsp:cNvPr id="0" name=""/>
        <dsp:cNvSpPr/>
      </dsp:nvSpPr>
      <dsp:spPr>
        <a:xfrm rot="10800000">
          <a:off x="1930315" y="1291081"/>
          <a:ext cx="1096153" cy="1096153"/>
        </a:xfrm>
        <a:prstGeom prst="pieWedge">
          <a:avLst/>
        </a:prstGeom>
        <a:solidFill>
          <a:schemeClr val="accent2">
            <a:shade val="80000"/>
            <a:hueOff val="-320943"/>
            <a:satOff val="6777"/>
            <a:lumOff val="180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kern="1200"/>
        </a:p>
      </dsp:txBody>
      <dsp:txXfrm rot="10800000">
        <a:off x="1930315" y="1291081"/>
        <a:ext cx="775097" cy="775097"/>
      </dsp:txXfrm>
    </dsp:sp>
    <dsp:sp modelId="{74B72EFD-7CBE-45F6-A7B4-819F09E21E93}">
      <dsp:nvSpPr>
        <dsp:cNvPr id="0" name=""/>
        <dsp:cNvSpPr/>
      </dsp:nvSpPr>
      <dsp:spPr>
        <a:xfrm rot="16200000">
          <a:off x="783530" y="1291081"/>
          <a:ext cx="1096153" cy="1096153"/>
        </a:xfrm>
        <a:prstGeom prst="pieWedge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kern="1200"/>
        </a:p>
      </dsp:txBody>
      <dsp:txXfrm rot="5400000">
        <a:off x="1104586" y="1291081"/>
        <a:ext cx="775097" cy="775097"/>
      </dsp:txXfrm>
    </dsp:sp>
    <dsp:sp modelId="{2AA59581-4D70-4739-AAF4-38805B143F42}">
      <dsp:nvSpPr>
        <dsp:cNvPr id="0" name=""/>
        <dsp:cNvSpPr/>
      </dsp:nvSpPr>
      <dsp:spPr>
        <a:xfrm>
          <a:off x="1715767" y="1037928"/>
          <a:ext cx="378464" cy="32909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934A9E-AC27-4A93-B147-682325B9C4B2}">
      <dsp:nvSpPr>
        <dsp:cNvPr id="0" name=""/>
        <dsp:cNvSpPr/>
      </dsp:nvSpPr>
      <dsp:spPr>
        <a:xfrm rot="10800000">
          <a:off x="1715767" y="1164505"/>
          <a:ext cx="378464" cy="32909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783BC0-B913-4ED0-AD21-368E099A2BA2}">
      <dsp:nvSpPr>
        <dsp:cNvPr id="0" name=""/>
        <dsp:cNvSpPr/>
      </dsp:nvSpPr>
      <dsp:spPr>
        <a:xfrm>
          <a:off x="2299919" y="1721442"/>
          <a:ext cx="1250577" cy="8100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700" kern="1200"/>
        </a:p>
      </dsp:txBody>
      <dsp:txXfrm>
        <a:off x="2692887" y="1941760"/>
        <a:ext cx="839814" cy="571977"/>
      </dsp:txXfrm>
    </dsp:sp>
    <dsp:sp modelId="{507183A4-2CD1-4F2C-9BE3-5B60D2A31601}">
      <dsp:nvSpPr>
        <dsp:cNvPr id="0" name=""/>
        <dsp:cNvSpPr/>
      </dsp:nvSpPr>
      <dsp:spPr>
        <a:xfrm>
          <a:off x="259503" y="1721442"/>
          <a:ext cx="1250577" cy="8100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700" kern="1200"/>
        </a:p>
      </dsp:txBody>
      <dsp:txXfrm>
        <a:off x="277298" y="1941760"/>
        <a:ext cx="839814" cy="571977"/>
      </dsp:txXfrm>
    </dsp:sp>
    <dsp:sp modelId="{426D78E8-3831-4AE9-8521-2A55DE4DF1D1}">
      <dsp:nvSpPr>
        <dsp:cNvPr id="0" name=""/>
        <dsp:cNvSpPr/>
      </dsp:nvSpPr>
      <dsp:spPr>
        <a:xfrm>
          <a:off x="2299919" y="0"/>
          <a:ext cx="1250577" cy="8100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700" kern="1200"/>
        </a:p>
      </dsp:txBody>
      <dsp:txXfrm>
        <a:off x="2692887" y="17795"/>
        <a:ext cx="839814" cy="571977"/>
      </dsp:txXfrm>
    </dsp:sp>
    <dsp:sp modelId="{340AD8E4-8964-481E-8B0F-4BC7E1586BA9}">
      <dsp:nvSpPr>
        <dsp:cNvPr id="0" name=""/>
        <dsp:cNvSpPr/>
      </dsp:nvSpPr>
      <dsp:spPr>
        <a:xfrm>
          <a:off x="259503" y="0"/>
          <a:ext cx="1250577" cy="8100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700" kern="1200"/>
        </a:p>
      </dsp:txBody>
      <dsp:txXfrm>
        <a:off x="277298" y="17795"/>
        <a:ext cx="839814" cy="571977"/>
      </dsp:txXfrm>
    </dsp:sp>
    <dsp:sp modelId="{681AB3F8-050E-4332-AAC3-B13777E1B2B2}">
      <dsp:nvSpPr>
        <dsp:cNvPr id="0" name=""/>
        <dsp:cNvSpPr/>
      </dsp:nvSpPr>
      <dsp:spPr>
        <a:xfrm>
          <a:off x="783530" y="144297"/>
          <a:ext cx="1096153" cy="1096153"/>
        </a:xfrm>
        <a:prstGeom prst="pieWedg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kern="1200"/>
        </a:p>
      </dsp:txBody>
      <dsp:txXfrm>
        <a:off x="1104586" y="465353"/>
        <a:ext cx="775097" cy="775097"/>
      </dsp:txXfrm>
    </dsp:sp>
    <dsp:sp modelId="{9D0CBCF3-81A8-441C-B2EA-E3D981E4F25A}">
      <dsp:nvSpPr>
        <dsp:cNvPr id="0" name=""/>
        <dsp:cNvSpPr/>
      </dsp:nvSpPr>
      <dsp:spPr>
        <a:xfrm rot="5400000">
          <a:off x="1930315" y="144297"/>
          <a:ext cx="1096153" cy="1096153"/>
        </a:xfrm>
        <a:prstGeom prst="pieWedg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kern="1200"/>
        </a:p>
      </dsp:txBody>
      <dsp:txXfrm rot="-5400000">
        <a:off x="1930315" y="465353"/>
        <a:ext cx="775097" cy="775097"/>
      </dsp:txXfrm>
    </dsp:sp>
    <dsp:sp modelId="{5803F6CA-5B7A-4472-A89D-D0285DFFBBF9}">
      <dsp:nvSpPr>
        <dsp:cNvPr id="0" name=""/>
        <dsp:cNvSpPr/>
      </dsp:nvSpPr>
      <dsp:spPr>
        <a:xfrm rot="10800000">
          <a:off x="1930315" y="1291081"/>
          <a:ext cx="1096153" cy="1096153"/>
        </a:xfrm>
        <a:prstGeom prst="pieWedg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kern="1200"/>
        </a:p>
      </dsp:txBody>
      <dsp:txXfrm rot="10800000">
        <a:off x="1930315" y="1291081"/>
        <a:ext cx="775097" cy="775097"/>
      </dsp:txXfrm>
    </dsp:sp>
    <dsp:sp modelId="{74B72EFD-7CBE-45F6-A7B4-819F09E21E93}">
      <dsp:nvSpPr>
        <dsp:cNvPr id="0" name=""/>
        <dsp:cNvSpPr/>
      </dsp:nvSpPr>
      <dsp:spPr>
        <a:xfrm rot="16200000">
          <a:off x="783530" y="1291081"/>
          <a:ext cx="1096153" cy="1096153"/>
        </a:xfrm>
        <a:prstGeom prst="pieWedge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kern="1200"/>
        </a:p>
      </dsp:txBody>
      <dsp:txXfrm rot="5400000">
        <a:off x="1104586" y="1291081"/>
        <a:ext cx="775097" cy="775097"/>
      </dsp:txXfrm>
    </dsp:sp>
    <dsp:sp modelId="{2AA59581-4D70-4739-AAF4-38805B143F42}">
      <dsp:nvSpPr>
        <dsp:cNvPr id="0" name=""/>
        <dsp:cNvSpPr/>
      </dsp:nvSpPr>
      <dsp:spPr>
        <a:xfrm>
          <a:off x="1715767" y="1037928"/>
          <a:ext cx="378464" cy="32909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934A9E-AC27-4A93-B147-682325B9C4B2}">
      <dsp:nvSpPr>
        <dsp:cNvPr id="0" name=""/>
        <dsp:cNvSpPr/>
      </dsp:nvSpPr>
      <dsp:spPr>
        <a:xfrm rot="10800000">
          <a:off x="1715767" y="1164505"/>
          <a:ext cx="378464" cy="32909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51243C-ADEC-44E9-B024-19E723230787}">
      <dsp:nvSpPr>
        <dsp:cNvPr id="0" name=""/>
        <dsp:cNvSpPr/>
      </dsp:nvSpPr>
      <dsp:spPr>
        <a:xfrm rot="5400000">
          <a:off x="-133473" y="134391"/>
          <a:ext cx="889824" cy="6228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kern="1200"/>
        </a:p>
      </dsp:txBody>
      <dsp:txXfrm rot="-5400000">
        <a:off x="1" y="312355"/>
        <a:ext cx="622876" cy="266948"/>
      </dsp:txXfrm>
    </dsp:sp>
    <dsp:sp modelId="{362D62F9-05C5-4926-B6D1-C23AAA9CCAD5}">
      <dsp:nvSpPr>
        <dsp:cNvPr id="0" name=""/>
        <dsp:cNvSpPr/>
      </dsp:nvSpPr>
      <dsp:spPr>
        <a:xfrm rot="5400000">
          <a:off x="1759605" y="-1135811"/>
          <a:ext cx="578385" cy="28518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200" kern="1200"/>
        </a:p>
      </dsp:txBody>
      <dsp:txXfrm rot="-5400000">
        <a:off x="622876" y="29152"/>
        <a:ext cx="2823609" cy="521917"/>
      </dsp:txXfrm>
    </dsp:sp>
    <dsp:sp modelId="{9949AF25-2803-42F5-93B3-4B2D59FBAF64}">
      <dsp:nvSpPr>
        <dsp:cNvPr id="0" name=""/>
        <dsp:cNvSpPr/>
      </dsp:nvSpPr>
      <dsp:spPr>
        <a:xfrm rot="5400000">
          <a:off x="-133473" y="812088"/>
          <a:ext cx="889824" cy="6228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kern="1200"/>
        </a:p>
      </dsp:txBody>
      <dsp:txXfrm rot="-5400000">
        <a:off x="1" y="990052"/>
        <a:ext cx="622876" cy="266948"/>
      </dsp:txXfrm>
    </dsp:sp>
    <dsp:sp modelId="{CC724405-8326-4B56-8F99-992A3E3BEEBE}">
      <dsp:nvSpPr>
        <dsp:cNvPr id="0" name=""/>
        <dsp:cNvSpPr/>
      </dsp:nvSpPr>
      <dsp:spPr>
        <a:xfrm rot="5400000">
          <a:off x="1759605" y="-458114"/>
          <a:ext cx="578385" cy="28518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200" kern="1200"/>
        </a:p>
      </dsp:txBody>
      <dsp:txXfrm rot="-5400000">
        <a:off x="622876" y="706849"/>
        <a:ext cx="2823609" cy="521917"/>
      </dsp:txXfrm>
    </dsp:sp>
    <dsp:sp modelId="{1BD4C566-B078-4E02-A69A-1C5F6E39201A}">
      <dsp:nvSpPr>
        <dsp:cNvPr id="0" name=""/>
        <dsp:cNvSpPr/>
      </dsp:nvSpPr>
      <dsp:spPr>
        <a:xfrm rot="5400000">
          <a:off x="-133473" y="1489785"/>
          <a:ext cx="889824" cy="6228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kern="1200"/>
        </a:p>
      </dsp:txBody>
      <dsp:txXfrm rot="-5400000">
        <a:off x="1" y="1667749"/>
        <a:ext cx="622876" cy="266948"/>
      </dsp:txXfrm>
    </dsp:sp>
    <dsp:sp modelId="{B8D681CC-3AA5-4CC3-A514-D3B22ED52A5D}">
      <dsp:nvSpPr>
        <dsp:cNvPr id="0" name=""/>
        <dsp:cNvSpPr/>
      </dsp:nvSpPr>
      <dsp:spPr>
        <a:xfrm rot="5400000">
          <a:off x="1759605" y="219582"/>
          <a:ext cx="578385" cy="28518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200" kern="1200"/>
        </a:p>
      </dsp:txBody>
      <dsp:txXfrm rot="-5400000">
        <a:off x="622876" y="1384545"/>
        <a:ext cx="2823609" cy="521917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51243C-ADEC-44E9-B024-19E723230787}">
      <dsp:nvSpPr>
        <dsp:cNvPr id="0" name=""/>
        <dsp:cNvSpPr/>
      </dsp:nvSpPr>
      <dsp:spPr>
        <a:xfrm rot="5400000">
          <a:off x="-142783" y="143881"/>
          <a:ext cx="951887" cy="6663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kern="1200"/>
        </a:p>
      </dsp:txBody>
      <dsp:txXfrm rot="-5400000">
        <a:off x="1" y="334259"/>
        <a:ext cx="666321" cy="285566"/>
      </dsp:txXfrm>
    </dsp:sp>
    <dsp:sp modelId="{362D62F9-05C5-4926-B6D1-C23AAA9CCAD5}">
      <dsp:nvSpPr>
        <dsp:cNvPr id="0" name=""/>
        <dsp:cNvSpPr/>
      </dsp:nvSpPr>
      <dsp:spPr>
        <a:xfrm rot="5400000">
          <a:off x="1796717" y="-1129297"/>
          <a:ext cx="618726" cy="28795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200" kern="1200"/>
        </a:p>
      </dsp:txBody>
      <dsp:txXfrm rot="-5400000">
        <a:off x="666321" y="31303"/>
        <a:ext cx="2849314" cy="558318"/>
      </dsp:txXfrm>
    </dsp:sp>
    <dsp:sp modelId="{9949AF25-2803-42F5-93B3-4B2D59FBAF64}">
      <dsp:nvSpPr>
        <dsp:cNvPr id="0" name=""/>
        <dsp:cNvSpPr/>
      </dsp:nvSpPr>
      <dsp:spPr>
        <a:xfrm rot="5400000">
          <a:off x="-142783" y="886780"/>
          <a:ext cx="951887" cy="6663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kern="1200"/>
        </a:p>
      </dsp:txBody>
      <dsp:txXfrm rot="-5400000">
        <a:off x="1" y="1077158"/>
        <a:ext cx="666321" cy="285566"/>
      </dsp:txXfrm>
    </dsp:sp>
    <dsp:sp modelId="{CC724405-8326-4B56-8F99-992A3E3BEEBE}">
      <dsp:nvSpPr>
        <dsp:cNvPr id="0" name=""/>
        <dsp:cNvSpPr/>
      </dsp:nvSpPr>
      <dsp:spPr>
        <a:xfrm rot="5400000">
          <a:off x="1796717" y="-386398"/>
          <a:ext cx="618726" cy="28795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200" kern="1200"/>
        </a:p>
      </dsp:txBody>
      <dsp:txXfrm rot="-5400000">
        <a:off x="666321" y="774202"/>
        <a:ext cx="2849314" cy="558318"/>
      </dsp:txXfrm>
    </dsp:sp>
    <dsp:sp modelId="{1BD4C566-B078-4E02-A69A-1C5F6E39201A}">
      <dsp:nvSpPr>
        <dsp:cNvPr id="0" name=""/>
        <dsp:cNvSpPr/>
      </dsp:nvSpPr>
      <dsp:spPr>
        <a:xfrm rot="5400000">
          <a:off x="-142783" y="1629679"/>
          <a:ext cx="951887" cy="6663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kern="1200"/>
        </a:p>
      </dsp:txBody>
      <dsp:txXfrm rot="-5400000">
        <a:off x="1" y="1820057"/>
        <a:ext cx="666321" cy="285566"/>
      </dsp:txXfrm>
    </dsp:sp>
    <dsp:sp modelId="{B8D681CC-3AA5-4CC3-A514-D3B22ED52A5D}">
      <dsp:nvSpPr>
        <dsp:cNvPr id="0" name=""/>
        <dsp:cNvSpPr/>
      </dsp:nvSpPr>
      <dsp:spPr>
        <a:xfrm rot="5400000">
          <a:off x="1796717" y="356500"/>
          <a:ext cx="618726" cy="28795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200" kern="1200"/>
        </a:p>
      </dsp:txBody>
      <dsp:txXfrm rot="-5400000">
        <a:off x="666321" y="1517100"/>
        <a:ext cx="2849314" cy="5583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B9B93-29A0-4FD7-909C-052B6BDCECCB}">
      <dsp:nvSpPr>
        <dsp:cNvPr id="0" name=""/>
        <dsp:cNvSpPr/>
      </dsp:nvSpPr>
      <dsp:spPr>
        <a:xfrm>
          <a:off x="898" y="271597"/>
          <a:ext cx="1440246" cy="57609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kern="1200"/>
        </a:p>
      </dsp:txBody>
      <dsp:txXfrm>
        <a:off x="288947" y="271597"/>
        <a:ext cx="864148" cy="576098"/>
      </dsp:txXfrm>
    </dsp:sp>
    <dsp:sp modelId="{070E4967-B18C-4462-88D8-28C1B0EF6F37}">
      <dsp:nvSpPr>
        <dsp:cNvPr id="0" name=""/>
        <dsp:cNvSpPr/>
      </dsp:nvSpPr>
      <dsp:spPr>
        <a:xfrm>
          <a:off x="1297120" y="271597"/>
          <a:ext cx="1440246" cy="57609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kern="1200"/>
        </a:p>
      </dsp:txBody>
      <dsp:txXfrm>
        <a:off x="1585169" y="271597"/>
        <a:ext cx="864148" cy="576098"/>
      </dsp:txXfrm>
    </dsp:sp>
    <dsp:sp modelId="{242EB3DC-0D9D-42AE-AC21-7B7DCF86CF24}">
      <dsp:nvSpPr>
        <dsp:cNvPr id="0" name=""/>
        <dsp:cNvSpPr/>
      </dsp:nvSpPr>
      <dsp:spPr>
        <a:xfrm>
          <a:off x="2593343" y="271597"/>
          <a:ext cx="1440246" cy="57609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kern="1200" dirty="0"/>
        </a:p>
      </dsp:txBody>
      <dsp:txXfrm>
        <a:off x="2881392" y="271597"/>
        <a:ext cx="864148" cy="576098"/>
      </dsp:txXfrm>
    </dsp:sp>
    <dsp:sp modelId="{3F9A7BC1-D613-468B-B2EF-B552822D7A74}">
      <dsp:nvSpPr>
        <dsp:cNvPr id="0" name=""/>
        <dsp:cNvSpPr/>
      </dsp:nvSpPr>
      <dsp:spPr>
        <a:xfrm>
          <a:off x="3889565" y="271597"/>
          <a:ext cx="1440246" cy="57609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kern="1200"/>
        </a:p>
      </dsp:txBody>
      <dsp:txXfrm>
        <a:off x="4177614" y="271597"/>
        <a:ext cx="864148" cy="576098"/>
      </dsp:txXfrm>
    </dsp:sp>
    <dsp:sp modelId="{33290728-92CB-477F-91CB-5781DEEFA323}">
      <dsp:nvSpPr>
        <dsp:cNvPr id="0" name=""/>
        <dsp:cNvSpPr/>
      </dsp:nvSpPr>
      <dsp:spPr>
        <a:xfrm>
          <a:off x="5185787" y="271597"/>
          <a:ext cx="1440246" cy="57609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kern="1200"/>
        </a:p>
      </dsp:txBody>
      <dsp:txXfrm>
        <a:off x="5473836" y="271597"/>
        <a:ext cx="864148" cy="576098"/>
      </dsp:txXfrm>
    </dsp:sp>
    <dsp:sp modelId="{FA920781-4AD2-4A8F-896B-0FDC95E3A89C}">
      <dsp:nvSpPr>
        <dsp:cNvPr id="0" name=""/>
        <dsp:cNvSpPr/>
      </dsp:nvSpPr>
      <dsp:spPr>
        <a:xfrm>
          <a:off x="6482009" y="271597"/>
          <a:ext cx="1440246" cy="57609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kern="1200"/>
        </a:p>
      </dsp:txBody>
      <dsp:txXfrm>
        <a:off x="6770058" y="271597"/>
        <a:ext cx="864148" cy="576098"/>
      </dsp:txXfrm>
    </dsp:sp>
    <dsp:sp modelId="{A86D7EB0-5C6A-4F24-B82B-CF2DEE354DB1}">
      <dsp:nvSpPr>
        <dsp:cNvPr id="0" name=""/>
        <dsp:cNvSpPr/>
      </dsp:nvSpPr>
      <dsp:spPr>
        <a:xfrm>
          <a:off x="7778232" y="271597"/>
          <a:ext cx="1440246" cy="57609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kern="1200"/>
        </a:p>
      </dsp:txBody>
      <dsp:txXfrm>
        <a:off x="8066281" y="271597"/>
        <a:ext cx="864148" cy="576098"/>
      </dsp:txXfrm>
    </dsp:sp>
    <dsp:sp modelId="{0B37F941-2439-4623-85EA-109DEBFEBF94}">
      <dsp:nvSpPr>
        <dsp:cNvPr id="0" name=""/>
        <dsp:cNvSpPr/>
      </dsp:nvSpPr>
      <dsp:spPr>
        <a:xfrm>
          <a:off x="9074454" y="271597"/>
          <a:ext cx="1440246" cy="57609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kern="1200"/>
        </a:p>
      </dsp:txBody>
      <dsp:txXfrm>
        <a:off x="9362503" y="271597"/>
        <a:ext cx="864148" cy="576098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51243C-ADEC-44E9-B024-19E723230787}">
      <dsp:nvSpPr>
        <dsp:cNvPr id="0" name=""/>
        <dsp:cNvSpPr/>
      </dsp:nvSpPr>
      <dsp:spPr>
        <a:xfrm rot="5400000">
          <a:off x="-142783" y="143881"/>
          <a:ext cx="951887" cy="666321"/>
        </a:xfrm>
        <a:prstGeom prst="chevron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kern="1200"/>
        </a:p>
      </dsp:txBody>
      <dsp:txXfrm rot="-5400000">
        <a:off x="1" y="334259"/>
        <a:ext cx="666321" cy="285566"/>
      </dsp:txXfrm>
    </dsp:sp>
    <dsp:sp modelId="{362D62F9-05C5-4926-B6D1-C23AAA9CCAD5}">
      <dsp:nvSpPr>
        <dsp:cNvPr id="0" name=""/>
        <dsp:cNvSpPr/>
      </dsp:nvSpPr>
      <dsp:spPr>
        <a:xfrm rot="5400000">
          <a:off x="1796717" y="-1129297"/>
          <a:ext cx="618726" cy="28795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200" kern="1200"/>
        </a:p>
      </dsp:txBody>
      <dsp:txXfrm rot="-5400000">
        <a:off x="666321" y="31303"/>
        <a:ext cx="2849314" cy="558318"/>
      </dsp:txXfrm>
    </dsp:sp>
    <dsp:sp modelId="{9949AF25-2803-42F5-93B3-4B2D59FBAF64}">
      <dsp:nvSpPr>
        <dsp:cNvPr id="0" name=""/>
        <dsp:cNvSpPr/>
      </dsp:nvSpPr>
      <dsp:spPr>
        <a:xfrm rot="5400000">
          <a:off x="-142783" y="886780"/>
          <a:ext cx="951887" cy="666321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kern="1200"/>
        </a:p>
      </dsp:txBody>
      <dsp:txXfrm rot="-5400000">
        <a:off x="1" y="1077158"/>
        <a:ext cx="666321" cy="285566"/>
      </dsp:txXfrm>
    </dsp:sp>
    <dsp:sp modelId="{CC724405-8326-4B56-8F99-992A3E3BEEBE}">
      <dsp:nvSpPr>
        <dsp:cNvPr id="0" name=""/>
        <dsp:cNvSpPr/>
      </dsp:nvSpPr>
      <dsp:spPr>
        <a:xfrm rot="5400000">
          <a:off x="1796717" y="-386398"/>
          <a:ext cx="618726" cy="28795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200" kern="1200"/>
        </a:p>
      </dsp:txBody>
      <dsp:txXfrm rot="-5400000">
        <a:off x="666321" y="774202"/>
        <a:ext cx="2849314" cy="558318"/>
      </dsp:txXfrm>
    </dsp:sp>
    <dsp:sp modelId="{1BD4C566-B078-4E02-A69A-1C5F6E39201A}">
      <dsp:nvSpPr>
        <dsp:cNvPr id="0" name=""/>
        <dsp:cNvSpPr/>
      </dsp:nvSpPr>
      <dsp:spPr>
        <a:xfrm rot="5400000">
          <a:off x="-142783" y="1629679"/>
          <a:ext cx="951887" cy="66632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kern="1200"/>
        </a:p>
      </dsp:txBody>
      <dsp:txXfrm rot="-5400000">
        <a:off x="1" y="1820057"/>
        <a:ext cx="666321" cy="285566"/>
      </dsp:txXfrm>
    </dsp:sp>
    <dsp:sp modelId="{B8D681CC-3AA5-4CC3-A514-D3B22ED52A5D}">
      <dsp:nvSpPr>
        <dsp:cNvPr id="0" name=""/>
        <dsp:cNvSpPr/>
      </dsp:nvSpPr>
      <dsp:spPr>
        <a:xfrm rot="5400000">
          <a:off x="1796717" y="356500"/>
          <a:ext cx="618726" cy="28795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200" kern="1200"/>
        </a:p>
      </dsp:txBody>
      <dsp:txXfrm rot="-5400000">
        <a:off x="666321" y="1517100"/>
        <a:ext cx="2849314" cy="5583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B9B93-29A0-4FD7-909C-052B6BDCECCB}">
      <dsp:nvSpPr>
        <dsp:cNvPr id="0" name=""/>
        <dsp:cNvSpPr/>
      </dsp:nvSpPr>
      <dsp:spPr>
        <a:xfrm>
          <a:off x="898" y="271597"/>
          <a:ext cx="1440246" cy="57609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kern="1200"/>
        </a:p>
      </dsp:txBody>
      <dsp:txXfrm>
        <a:off x="288947" y="271597"/>
        <a:ext cx="864148" cy="576098"/>
      </dsp:txXfrm>
    </dsp:sp>
    <dsp:sp modelId="{070E4967-B18C-4462-88D8-28C1B0EF6F37}">
      <dsp:nvSpPr>
        <dsp:cNvPr id="0" name=""/>
        <dsp:cNvSpPr/>
      </dsp:nvSpPr>
      <dsp:spPr>
        <a:xfrm>
          <a:off x="1297120" y="271597"/>
          <a:ext cx="1440246" cy="57609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kern="1200"/>
        </a:p>
      </dsp:txBody>
      <dsp:txXfrm>
        <a:off x="1585169" y="271597"/>
        <a:ext cx="864148" cy="576098"/>
      </dsp:txXfrm>
    </dsp:sp>
    <dsp:sp modelId="{242EB3DC-0D9D-42AE-AC21-7B7DCF86CF24}">
      <dsp:nvSpPr>
        <dsp:cNvPr id="0" name=""/>
        <dsp:cNvSpPr/>
      </dsp:nvSpPr>
      <dsp:spPr>
        <a:xfrm>
          <a:off x="2593343" y="271597"/>
          <a:ext cx="1440246" cy="57609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kern="1200" dirty="0"/>
        </a:p>
      </dsp:txBody>
      <dsp:txXfrm>
        <a:off x="2881392" y="271597"/>
        <a:ext cx="864148" cy="576098"/>
      </dsp:txXfrm>
    </dsp:sp>
    <dsp:sp modelId="{3F9A7BC1-D613-468B-B2EF-B552822D7A74}">
      <dsp:nvSpPr>
        <dsp:cNvPr id="0" name=""/>
        <dsp:cNvSpPr/>
      </dsp:nvSpPr>
      <dsp:spPr>
        <a:xfrm>
          <a:off x="3889565" y="271597"/>
          <a:ext cx="1440246" cy="57609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kern="1200"/>
        </a:p>
      </dsp:txBody>
      <dsp:txXfrm>
        <a:off x="4177614" y="271597"/>
        <a:ext cx="864148" cy="576098"/>
      </dsp:txXfrm>
    </dsp:sp>
    <dsp:sp modelId="{33290728-92CB-477F-91CB-5781DEEFA323}">
      <dsp:nvSpPr>
        <dsp:cNvPr id="0" name=""/>
        <dsp:cNvSpPr/>
      </dsp:nvSpPr>
      <dsp:spPr>
        <a:xfrm>
          <a:off x="5185787" y="271597"/>
          <a:ext cx="1440246" cy="57609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kern="1200"/>
        </a:p>
      </dsp:txBody>
      <dsp:txXfrm>
        <a:off x="5473836" y="271597"/>
        <a:ext cx="864148" cy="576098"/>
      </dsp:txXfrm>
    </dsp:sp>
    <dsp:sp modelId="{FA920781-4AD2-4A8F-896B-0FDC95E3A89C}">
      <dsp:nvSpPr>
        <dsp:cNvPr id="0" name=""/>
        <dsp:cNvSpPr/>
      </dsp:nvSpPr>
      <dsp:spPr>
        <a:xfrm>
          <a:off x="6482009" y="271597"/>
          <a:ext cx="1440246" cy="57609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kern="1200"/>
        </a:p>
      </dsp:txBody>
      <dsp:txXfrm>
        <a:off x="6770058" y="271597"/>
        <a:ext cx="864148" cy="576098"/>
      </dsp:txXfrm>
    </dsp:sp>
    <dsp:sp modelId="{A86D7EB0-5C6A-4F24-B82B-CF2DEE354DB1}">
      <dsp:nvSpPr>
        <dsp:cNvPr id="0" name=""/>
        <dsp:cNvSpPr/>
      </dsp:nvSpPr>
      <dsp:spPr>
        <a:xfrm>
          <a:off x="7778232" y="271597"/>
          <a:ext cx="1440246" cy="57609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kern="1200"/>
        </a:p>
      </dsp:txBody>
      <dsp:txXfrm>
        <a:off x="8066281" y="271597"/>
        <a:ext cx="864148" cy="576098"/>
      </dsp:txXfrm>
    </dsp:sp>
    <dsp:sp modelId="{0B37F941-2439-4623-85EA-109DEBFEBF94}">
      <dsp:nvSpPr>
        <dsp:cNvPr id="0" name=""/>
        <dsp:cNvSpPr/>
      </dsp:nvSpPr>
      <dsp:spPr>
        <a:xfrm>
          <a:off x="9074454" y="271597"/>
          <a:ext cx="1440246" cy="57609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kern="1200"/>
        </a:p>
      </dsp:txBody>
      <dsp:txXfrm>
        <a:off x="9362503" y="271597"/>
        <a:ext cx="864148" cy="5760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B9B93-29A0-4FD7-909C-052B6BDCECCB}">
      <dsp:nvSpPr>
        <dsp:cNvPr id="0" name=""/>
        <dsp:cNvSpPr/>
      </dsp:nvSpPr>
      <dsp:spPr>
        <a:xfrm>
          <a:off x="5134" y="177634"/>
          <a:ext cx="1910060" cy="764024"/>
        </a:xfrm>
        <a:prstGeom prst="chevron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/>
        </a:p>
      </dsp:txBody>
      <dsp:txXfrm>
        <a:off x="387146" y="177634"/>
        <a:ext cx="1146036" cy="764024"/>
      </dsp:txXfrm>
    </dsp:sp>
    <dsp:sp modelId="{070E4967-B18C-4462-88D8-28C1B0EF6F37}">
      <dsp:nvSpPr>
        <dsp:cNvPr id="0" name=""/>
        <dsp:cNvSpPr/>
      </dsp:nvSpPr>
      <dsp:spPr>
        <a:xfrm>
          <a:off x="1724188" y="177634"/>
          <a:ext cx="1910060" cy="764024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/>
        </a:p>
      </dsp:txBody>
      <dsp:txXfrm>
        <a:off x="2106200" y="177634"/>
        <a:ext cx="1146036" cy="764024"/>
      </dsp:txXfrm>
    </dsp:sp>
    <dsp:sp modelId="{242EB3DC-0D9D-42AE-AC21-7B7DCF86CF24}">
      <dsp:nvSpPr>
        <dsp:cNvPr id="0" name=""/>
        <dsp:cNvSpPr/>
      </dsp:nvSpPr>
      <dsp:spPr>
        <a:xfrm>
          <a:off x="3443242" y="177634"/>
          <a:ext cx="1910060" cy="764024"/>
        </a:xfrm>
        <a:prstGeom prst="chevron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 dirty="0"/>
        </a:p>
      </dsp:txBody>
      <dsp:txXfrm>
        <a:off x="3825254" y="177634"/>
        <a:ext cx="1146036" cy="764024"/>
      </dsp:txXfrm>
    </dsp:sp>
    <dsp:sp modelId="{3F9A7BC1-D613-468B-B2EF-B552822D7A74}">
      <dsp:nvSpPr>
        <dsp:cNvPr id="0" name=""/>
        <dsp:cNvSpPr/>
      </dsp:nvSpPr>
      <dsp:spPr>
        <a:xfrm>
          <a:off x="5162296" y="177634"/>
          <a:ext cx="1910060" cy="764024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/>
        </a:p>
      </dsp:txBody>
      <dsp:txXfrm>
        <a:off x="5544308" y="177634"/>
        <a:ext cx="1146036" cy="764024"/>
      </dsp:txXfrm>
    </dsp:sp>
    <dsp:sp modelId="{33290728-92CB-477F-91CB-5781DEEFA323}">
      <dsp:nvSpPr>
        <dsp:cNvPr id="0" name=""/>
        <dsp:cNvSpPr/>
      </dsp:nvSpPr>
      <dsp:spPr>
        <a:xfrm>
          <a:off x="6881351" y="177634"/>
          <a:ext cx="1910060" cy="764024"/>
        </a:xfrm>
        <a:prstGeom prst="chevron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 dirty="0"/>
        </a:p>
      </dsp:txBody>
      <dsp:txXfrm>
        <a:off x="7263363" y="177634"/>
        <a:ext cx="1146036" cy="764024"/>
      </dsp:txXfrm>
    </dsp:sp>
    <dsp:sp modelId="{FA920781-4AD2-4A8F-896B-0FDC95E3A89C}">
      <dsp:nvSpPr>
        <dsp:cNvPr id="0" name=""/>
        <dsp:cNvSpPr/>
      </dsp:nvSpPr>
      <dsp:spPr>
        <a:xfrm>
          <a:off x="8600405" y="177634"/>
          <a:ext cx="1910060" cy="764024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/>
        </a:p>
      </dsp:txBody>
      <dsp:txXfrm>
        <a:off x="8982417" y="177634"/>
        <a:ext cx="1146036" cy="7640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B9B93-29A0-4FD7-909C-052B6BDCECCB}">
      <dsp:nvSpPr>
        <dsp:cNvPr id="0" name=""/>
        <dsp:cNvSpPr/>
      </dsp:nvSpPr>
      <dsp:spPr>
        <a:xfrm>
          <a:off x="5134" y="177634"/>
          <a:ext cx="1910060" cy="764024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/>
        </a:p>
      </dsp:txBody>
      <dsp:txXfrm>
        <a:off x="387146" y="177634"/>
        <a:ext cx="1146036" cy="764024"/>
      </dsp:txXfrm>
    </dsp:sp>
    <dsp:sp modelId="{070E4967-B18C-4462-88D8-28C1B0EF6F37}">
      <dsp:nvSpPr>
        <dsp:cNvPr id="0" name=""/>
        <dsp:cNvSpPr/>
      </dsp:nvSpPr>
      <dsp:spPr>
        <a:xfrm>
          <a:off x="1724188" y="177634"/>
          <a:ext cx="1910060" cy="764024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/>
        </a:p>
      </dsp:txBody>
      <dsp:txXfrm>
        <a:off x="2106200" y="177634"/>
        <a:ext cx="1146036" cy="764024"/>
      </dsp:txXfrm>
    </dsp:sp>
    <dsp:sp modelId="{242EB3DC-0D9D-42AE-AC21-7B7DCF86CF24}">
      <dsp:nvSpPr>
        <dsp:cNvPr id="0" name=""/>
        <dsp:cNvSpPr/>
      </dsp:nvSpPr>
      <dsp:spPr>
        <a:xfrm>
          <a:off x="3443242" y="177634"/>
          <a:ext cx="1910060" cy="764024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1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 dirty="0"/>
        </a:p>
      </dsp:txBody>
      <dsp:txXfrm>
        <a:off x="3825254" y="177634"/>
        <a:ext cx="1146036" cy="764024"/>
      </dsp:txXfrm>
    </dsp:sp>
    <dsp:sp modelId="{3F9A7BC1-D613-468B-B2EF-B552822D7A74}">
      <dsp:nvSpPr>
        <dsp:cNvPr id="0" name=""/>
        <dsp:cNvSpPr/>
      </dsp:nvSpPr>
      <dsp:spPr>
        <a:xfrm>
          <a:off x="5162296" y="177634"/>
          <a:ext cx="1910060" cy="764024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2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/>
        </a:p>
      </dsp:txBody>
      <dsp:txXfrm>
        <a:off x="5544308" y="177634"/>
        <a:ext cx="1146036" cy="764024"/>
      </dsp:txXfrm>
    </dsp:sp>
    <dsp:sp modelId="{33290728-92CB-477F-91CB-5781DEEFA323}">
      <dsp:nvSpPr>
        <dsp:cNvPr id="0" name=""/>
        <dsp:cNvSpPr/>
      </dsp:nvSpPr>
      <dsp:spPr>
        <a:xfrm>
          <a:off x="6881351" y="177634"/>
          <a:ext cx="1910060" cy="764024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/>
        </a:p>
      </dsp:txBody>
      <dsp:txXfrm>
        <a:off x="7263363" y="177634"/>
        <a:ext cx="1146036" cy="764024"/>
      </dsp:txXfrm>
    </dsp:sp>
    <dsp:sp modelId="{FA920781-4AD2-4A8F-896B-0FDC95E3A89C}">
      <dsp:nvSpPr>
        <dsp:cNvPr id="0" name=""/>
        <dsp:cNvSpPr/>
      </dsp:nvSpPr>
      <dsp:spPr>
        <a:xfrm>
          <a:off x="8600405" y="177634"/>
          <a:ext cx="1910060" cy="764024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/>
        </a:p>
      </dsp:txBody>
      <dsp:txXfrm>
        <a:off x="8982417" y="177634"/>
        <a:ext cx="1146036" cy="7640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B9B93-29A0-4FD7-909C-052B6BDCECCB}">
      <dsp:nvSpPr>
        <dsp:cNvPr id="0" name=""/>
        <dsp:cNvSpPr/>
      </dsp:nvSpPr>
      <dsp:spPr>
        <a:xfrm>
          <a:off x="5134" y="177634"/>
          <a:ext cx="1910060" cy="764024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/>
        </a:p>
      </dsp:txBody>
      <dsp:txXfrm>
        <a:off x="387146" y="177634"/>
        <a:ext cx="1146036" cy="764024"/>
      </dsp:txXfrm>
    </dsp:sp>
    <dsp:sp modelId="{070E4967-B18C-4462-88D8-28C1B0EF6F37}">
      <dsp:nvSpPr>
        <dsp:cNvPr id="0" name=""/>
        <dsp:cNvSpPr/>
      </dsp:nvSpPr>
      <dsp:spPr>
        <a:xfrm>
          <a:off x="1724188" y="177634"/>
          <a:ext cx="1910060" cy="764024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/>
        </a:p>
      </dsp:txBody>
      <dsp:txXfrm>
        <a:off x="2106200" y="177634"/>
        <a:ext cx="1146036" cy="764024"/>
      </dsp:txXfrm>
    </dsp:sp>
    <dsp:sp modelId="{242EB3DC-0D9D-42AE-AC21-7B7DCF86CF24}">
      <dsp:nvSpPr>
        <dsp:cNvPr id="0" name=""/>
        <dsp:cNvSpPr/>
      </dsp:nvSpPr>
      <dsp:spPr>
        <a:xfrm>
          <a:off x="3443242" y="177634"/>
          <a:ext cx="1910060" cy="764024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1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 dirty="0"/>
        </a:p>
      </dsp:txBody>
      <dsp:txXfrm>
        <a:off x="3825254" y="177634"/>
        <a:ext cx="1146036" cy="764024"/>
      </dsp:txXfrm>
    </dsp:sp>
    <dsp:sp modelId="{3F9A7BC1-D613-468B-B2EF-B552822D7A74}">
      <dsp:nvSpPr>
        <dsp:cNvPr id="0" name=""/>
        <dsp:cNvSpPr/>
      </dsp:nvSpPr>
      <dsp:spPr>
        <a:xfrm>
          <a:off x="5162296" y="177634"/>
          <a:ext cx="1910060" cy="764024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/>
        </a:p>
      </dsp:txBody>
      <dsp:txXfrm>
        <a:off x="5544308" y="177634"/>
        <a:ext cx="1146036" cy="764024"/>
      </dsp:txXfrm>
    </dsp:sp>
    <dsp:sp modelId="{33290728-92CB-477F-91CB-5781DEEFA323}">
      <dsp:nvSpPr>
        <dsp:cNvPr id="0" name=""/>
        <dsp:cNvSpPr/>
      </dsp:nvSpPr>
      <dsp:spPr>
        <a:xfrm>
          <a:off x="6881351" y="177634"/>
          <a:ext cx="1910060" cy="764024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/>
        </a:p>
      </dsp:txBody>
      <dsp:txXfrm>
        <a:off x="7263363" y="177634"/>
        <a:ext cx="1146036" cy="764024"/>
      </dsp:txXfrm>
    </dsp:sp>
    <dsp:sp modelId="{FA920781-4AD2-4A8F-896B-0FDC95E3A89C}">
      <dsp:nvSpPr>
        <dsp:cNvPr id="0" name=""/>
        <dsp:cNvSpPr/>
      </dsp:nvSpPr>
      <dsp:spPr>
        <a:xfrm>
          <a:off x="8600405" y="177634"/>
          <a:ext cx="1910060" cy="764024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/>
        </a:p>
      </dsp:txBody>
      <dsp:txXfrm>
        <a:off x="8982417" y="177634"/>
        <a:ext cx="1146036" cy="76402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B9B93-29A0-4FD7-909C-052B6BDCECCB}">
      <dsp:nvSpPr>
        <dsp:cNvPr id="0" name=""/>
        <dsp:cNvSpPr/>
      </dsp:nvSpPr>
      <dsp:spPr>
        <a:xfrm>
          <a:off x="5134" y="177634"/>
          <a:ext cx="1910060" cy="76402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 dirty="0"/>
        </a:p>
      </dsp:txBody>
      <dsp:txXfrm>
        <a:off x="387146" y="177634"/>
        <a:ext cx="1146036" cy="764024"/>
      </dsp:txXfrm>
    </dsp:sp>
    <dsp:sp modelId="{070E4967-B18C-4462-88D8-28C1B0EF6F37}">
      <dsp:nvSpPr>
        <dsp:cNvPr id="0" name=""/>
        <dsp:cNvSpPr/>
      </dsp:nvSpPr>
      <dsp:spPr>
        <a:xfrm>
          <a:off x="1724188" y="177634"/>
          <a:ext cx="1910060" cy="76402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/>
        </a:p>
      </dsp:txBody>
      <dsp:txXfrm>
        <a:off x="2106200" y="177634"/>
        <a:ext cx="1146036" cy="764024"/>
      </dsp:txXfrm>
    </dsp:sp>
    <dsp:sp modelId="{242EB3DC-0D9D-42AE-AC21-7B7DCF86CF24}">
      <dsp:nvSpPr>
        <dsp:cNvPr id="0" name=""/>
        <dsp:cNvSpPr/>
      </dsp:nvSpPr>
      <dsp:spPr>
        <a:xfrm>
          <a:off x="3443242" y="177634"/>
          <a:ext cx="1910060" cy="76402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 dirty="0"/>
        </a:p>
      </dsp:txBody>
      <dsp:txXfrm>
        <a:off x="3825254" y="177634"/>
        <a:ext cx="1146036" cy="764024"/>
      </dsp:txXfrm>
    </dsp:sp>
    <dsp:sp modelId="{3F9A7BC1-D613-468B-B2EF-B552822D7A74}">
      <dsp:nvSpPr>
        <dsp:cNvPr id="0" name=""/>
        <dsp:cNvSpPr/>
      </dsp:nvSpPr>
      <dsp:spPr>
        <a:xfrm>
          <a:off x="5162296" y="177634"/>
          <a:ext cx="1910060" cy="76402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/>
        </a:p>
      </dsp:txBody>
      <dsp:txXfrm>
        <a:off x="5544308" y="177634"/>
        <a:ext cx="1146036" cy="764024"/>
      </dsp:txXfrm>
    </dsp:sp>
    <dsp:sp modelId="{33290728-92CB-477F-91CB-5781DEEFA323}">
      <dsp:nvSpPr>
        <dsp:cNvPr id="0" name=""/>
        <dsp:cNvSpPr/>
      </dsp:nvSpPr>
      <dsp:spPr>
        <a:xfrm>
          <a:off x="6881351" y="177634"/>
          <a:ext cx="1910060" cy="76402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/>
        </a:p>
      </dsp:txBody>
      <dsp:txXfrm>
        <a:off x="7263363" y="177634"/>
        <a:ext cx="1146036" cy="764024"/>
      </dsp:txXfrm>
    </dsp:sp>
    <dsp:sp modelId="{FA920781-4AD2-4A8F-896B-0FDC95E3A89C}">
      <dsp:nvSpPr>
        <dsp:cNvPr id="0" name=""/>
        <dsp:cNvSpPr/>
      </dsp:nvSpPr>
      <dsp:spPr>
        <a:xfrm>
          <a:off x="8600405" y="177634"/>
          <a:ext cx="1910060" cy="76402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/>
        </a:p>
      </dsp:txBody>
      <dsp:txXfrm>
        <a:off x="8982417" y="177634"/>
        <a:ext cx="1146036" cy="76402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B9B93-29A0-4FD7-909C-052B6BDCECCB}">
      <dsp:nvSpPr>
        <dsp:cNvPr id="0" name=""/>
        <dsp:cNvSpPr/>
      </dsp:nvSpPr>
      <dsp:spPr>
        <a:xfrm>
          <a:off x="5134" y="177634"/>
          <a:ext cx="1910060" cy="76402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 dirty="0"/>
        </a:p>
      </dsp:txBody>
      <dsp:txXfrm>
        <a:off x="387146" y="177634"/>
        <a:ext cx="1146036" cy="764024"/>
      </dsp:txXfrm>
    </dsp:sp>
    <dsp:sp modelId="{070E4967-B18C-4462-88D8-28C1B0EF6F37}">
      <dsp:nvSpPr>
        <dsp:cNvPr id="0" name=""/>
        <dsp:cNvSpPr/>
      </dsp:nvSpPr>
      <dsp:spPr>
        <a:xfrm>
          <a:off x="1724188" y="177634"/>
          <a:ext cx="1910060" cy="76402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/>
        </a:p>
      </dsp:txBody>
      <dsp:txXfrm>
        <a:off x="2106200" y="177634"/>
        <a:ext cx="1146036" cy="764024"/>
      </dsp:txXfrm>
    </dsp:sp>
    <dsp:sp modelId="{242EB3DC-0D9D-42AE-AC21-7B7DCF86CF24}">
      <dsp:nvSpPr>
        <dsp:cNvPr id="0" name=""/>
        <dsp:cNvSpPr/>
      </dsp:nvSpPr>
      <dsp:spPr>
        <a:xfrm>
          <a:off x="3443242" y="177634"/>
          <a:ext cx="1910060" cy="76402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 dirty="0"/>
        </a:p>
      </dsp:txBody>
      <dsp:txXfrm>
        <a:off x="3825254" y="177634"/>
        <a:ext cx="1146036" cy="764024"/>
      </dsp:txXfrm>
    </dsp:sp>
    <dsp:sp modelId="{3F9A7BC1-D613-468B-B2EF-B552822D7A74}">
      <dsp:nvSpPr>
        <dsp:cNvPr id="0" name=""/>
        <dsp:cNvSpPr/>
      </dsp:nvSpPr>
      <dsp:spPr>
        <a:xfrm>
          <a:off x="5162296" y="177634"/>
          <a:ext cx="1910060" cy="76402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/>
        </a:p>
      </dsp:txBody>
      <dsp:txXfrm>
        <a:off x="5544308" y="177634"/>
        <a:ext cx="1146036" cy="764024"/>
      </dsp:txXfrm>
    </dsp:sp>
    <dsp:sp modelId="{33290728-92CB-477F-91CB-5781DEEFA323}">
      <dsp:nvSpPr>
        <dsp:cNvPr id="0" name=""/>
        <dsp:cNvSpPr/>
      </dsp:nvSpPr>
      <dsp:spPr>
        <a:xfrm>
          <a:off x="6881351" y="177634"/>
          <a:ext cx="1910060" cy="76402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/>
        </a:p>
      </dsp:txBody>
      <dsp:txXfrm>
        <a:off x="7263363" y="177634"/>
        <a:ext cx="1146036" cy="764024"/>
      </dsp:txXfrm>
    </dsp:sp>
    <dsp:sp modelId="{FA920781-4AD2-4A8F-896B-0FDC95E3A89C}">
      <dsp:nvSpPr>
        <dsp:cNvPr id="0" name=""/>
        <dsp:cNvSpPr/>
      </dsp:nvSpPr>
      <dsp:spPr>
        <a:xfrm>
          <a:off x="8600405" y="177634"/>
          <a:ext cx="1910060" cy="76402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/>
        </a:p>
      </dsp:txBody>
      <dsp:txXfrm>
        <a:off x="8982417" y="177634"/>
        <a:ext cx="1146036" cy="7640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51BA5-F542-4E4F-A753-6E638165BB76}" type="datetimeFigureOut">
              <a:rPr lang="en-IN" smtClean="0"/>
              <a:t>25-04-2025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69175-A32F-4D3D-91AE-CEAFBDC1B0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1416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13E7AD6-9D07-2FD8-73C8-55848F836C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56" b="33889"/>
          <a:stretch/>
        </p:blipFill>
        <p:spPr>
          <a:xfrm>
            <a:off x="4410658" y="2172601"/>
            <a:ext cx="6352592" cy="251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6A894D-1CC5-74E9-8944-6C9970D93F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1394892"/>
            <a:ext cx="3710512" cy="37105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5816176-FDEB-8E3C-7D99-414B2A420AE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050" y="352959"/>
            <a:ext cx="1492885" cy="58315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8A82CAC-E1E1-7859-7269-394AA14BF6C3}"/>
              </a:ext>
            </a:extLst>
          </p:cNvPr>
          <p:cNvSpPr txBox="1"/>
          <p:nvPr userDrawn="1"/>
        </p:nvSpPr>
        <p:spPr>
          <a:xfrm>
            <a:off x="1594167" y="5105404"/>
            <a:ext cx="9210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Value Methodology for Strengthening the Pillars of Economy</a:t>
            </a:r>
            <a:endParaRPr lang="en-IN" sz="2800" b="1" dirty="0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EBC404-4BF6-74A5-D730-F2ED643E1C89}"/>
              </a:ext>
            </a:extLst>
          </p:cNvPr>
          <p:cNvSpPr txBox="1"/>
          <p:nvPr userDrawn="1"/>
        </p:nvSpPr>
        <p:spPr>
          <a:xfrm>
            <a:off x="4823142" y="4540151"/>
            <a:ext cx="6000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 – 16 September 2025, New Delhi, India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FFDEDB7-EF8D-8A2F-24D9-589BD1D7D4C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37" y="263867"/>
            <a:ext cx="3417338" cy="76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10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C8525C-1AA8-C341-16D0-A212F4537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3750" y="6356350"/>
            <a:ext cx="400050" cy="365125"/>
          </a:xfrm>
        </p:spPr>
        <p:txBody>
          <a:bodyPr/>
          <a:lstStyle/>
          <a:p>
            <a:fld id="{08F282D0-2A4C-4AB8-91CC-66C7073B7B95}" type="slidenum">
              <a:rPr lang="en-IN" smtClean="0"/>
              <a:t>‹#›</a:t>
            </a:fld>
            <a:endParaRPr lang="en-IN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6D8B894-E7FD-E602-97DB-8333D785402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4" y="1046558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</a:t>
            </a:r>
          </a:p>
          <a:p>
            <a:pPr lvl="0"/>
            <a:r>
              <a:rPr lang="en-US" dirty="0"/>
              <a:t>Font: Arial; Font Size: 20 pt bold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EDB6F2-7604-462D-54F0-1D10B423B7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3193"/>
            <a:ext cx="10515600" cy="702627"/>
          </a:xfrm>
        </p:spPr>
        <p:txBody>
          <a:bodyPr>
            <a:normAutofit/>
          </a:bodyPr>
          <a:lstStyle>
            <a:lvl1pPr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– Arial, 44pt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E1C099D-4256-CA79-1CC2-8CD07D12131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194427" y="1060751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</a:t>
            </a:r>
          </a:p>
          <a:p>
            <a:pPr lvl="0"/>
            <a:r>
              <a:rPr lang="en-US" dirty="0"/>
              <a:t>Font: Arial; Font Size: 20 pt bold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769A98E-9883-0877-FBEE-466B492411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613" y="2057401"/>
            <a:ext cx="5157787" cy="3743898"/>
          </a:xfrm>
        </p:spPr>
        <p:txBody>
          <a:bodyPr/>
          <a:lstStyle>
            <a:lvl1pPr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Text </a:t>
            </a:r>
          </a:p>
          <a:p>
            <a:pPr lvl="1"/>
            <a:endParaRPr lang="en-IN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6D0423D-D74D-1389-3628-846D52E91F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97602" y="2053351"/>
            <a:ext cx="5157787" cy="3743898"/>
          </a:xfrm>
        </p:spPr>
        <p:txBody>
          <a:bodyPr/>
          <a:lstStyle>
            <a:lvl1pPr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Text</a:t>
            </a:r>
          </a:p>
          <a:p>
            <a:pPr lvl="1"/>
            <a:endParaRPr lang="en-IN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CFCED8-E45B-DBFA-A747-3F5E8896DC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56" b="33889"/>
          <a:stretch/>
        </p:blipFill>
        <p:spPr>
          <a:xfrm>
            <a:off x="692953" y="6011411"/>
            <a:ext cx="1861062" cy="73615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98A1BC2-1185-8FFA-C401-33288ABD514F}"/>
              </a:ext>
            </a:extLst>
          </p:cNvPr>
          <p:cNvGrpSpPr/>
          <p:nvPr userDrawn="1"/>
        </p:nvGrpSpPr>
        <p:grpSpPr>
          <a:xfrm>
            <a:off x="838200" y="5940818"/>
            <a:ext cx="10515599" cy="0"/>
            <a:chOff x="838200" y="5940818"/>
            <a:chExt cx="10515599" cy="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C9B81CB-E17A-C12B-C731-099F6CE4FE1A}"/>
                </a:ext>
              </a:extLst>
            </p:cNvPr>
            <p:cNvCxnSpPr/>
            <p:nvPr userDrawn="1"/>
          </p:nvCxnSpPr>
          <p:spPr>
            <a:xfrm>
              <a:off x="838200" y="5940818"/>
              <a:ext cx="7993380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C80E386-188D-36D9-3C9F-6396E5079346}"/>
                </a:ext>
              </a:extLst>
            </p:cNvPr>
            <p:cNvCxnSpPr/>
            <p:nvPr userDrawn="1"/>
          </p:nvCxnSpPr>
          <p:spPr>
            <a:xfrm>
              <a:off x="8823960" y="5940818"/>
              <a:ext cx="2529839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61868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44F41-CA19-C1CF-A6C3-71154BC3D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Font: Arial, Font Size 20 pt bold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17E6B-1F9D-C65E-9C0D-9E6B8E5278B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lang="en-IN" sz="240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Image 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911828-BE0A-FB41-7DAA-C44AFF4DE19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87D156-5CA2-BFE4-31D4-8A20EC698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029" y="6356350"/>
            <a:ext cx="402770" cy="365125"/>
          </a:xfrm>
        </p:spPr>
        <p:txBody>
          <a:bodyPr/>
          <a:lstStyle/>
          <a:p>
            <a:fld id="{08F282D0-2A4C-4AB8-91CC-66C7073B7B95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2D2D31-34A5-7D24-E740-6C3FB9D145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56" b="33889"/>
          <a:stretch/>
        </p:blipFill>
        <p:spPr>
          <a:xfrm>
            <a:off x="692953" y="6011411"/>
            <a:ext cx="1861062" cy="73615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1399F28-14CF-82FD-BF95-0137A68A4E2A}"/>
              </a:ext>
            </a:extLst>
          </p:cNvPr>
          <p:cNvGrpSpPr/>
          <p:nvPr userDrawn="1"/>
        </p:nvGrpSpPr>
        <p:grpSpPr>
          <a:xfrm>
            <a:off x="838200" y="5940818"/>
            <a:ext cx="10515599" cy="0"/>
            <a:chOff x="838200" y="5940818"/>
            <a:chExt cx="10515599" cy="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E825607-4812-A1AD-4A6C-38A806557BBE}"/>
                </a:ext>
              </a:extLst>
            </p:cNvPr>
            <p:cNvCxnSpPr/>
            <p:nvPr userDrawn="1"/>
          </p:nvCxnSpPr>
          <p:spPr>
            <a:xfrm>
              <a:off x="838200" y="5940818"/>
              <a:ext cx="7993380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6307F0A-3113-19B8-46D1-C2C35B496D30}"/>
                </a:ext>
              </a:extLst>
            </p:cNvPr>
            <p:cNvCxnSpPr/>
            <p:nvPr userDrawn="1"/>
          </p:nvCxnSpPr>
          <p:spPr>
            <a:xfrm>
              <a:off x="8823960" y="5940818"/>
              <a:ext cx="2529839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7561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44F41-CA19-C1CF-A6C3-71154BC3D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1562" y="449262"/>
            <a:ext cx="3932237" cy="1600200"/>
          </a:xfrm>
        </p:spPr>
        <p:txBody>
          <a:bodyPr anchor="b">
            <a:normAutofit/>
          </a:bodyPr>
          <a:lstStyle>
            <a:lvl1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Font: Arial, Font Size 20 pt bold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17E6B-1F9D-C65E-9C0D-9E6B8E5278B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996601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lang="en-IN" sz="240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Image 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911828-BE0A-FB41-7DAA-C44AFF4DE19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421562" y="2049462"/>
            <a:ext cx="3932237" cy="3811588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87D156-5CA2-BFE4-31D4-8A20EC698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029" y="6356350"/>
            <a:ext cx="402770" cy="365125"/>
          </a:xfrm>
        </p:spPr>
        <p:txBody>
          <a:bodyPr/>
          <a:lstStyle/>
          <a:p>
            <a:fld id="{08F282D0-2A4C-4AB8-91CC-66C7073B7B95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2D2D31-34A5-7D24-E740-6C3FB9D145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56" b="33889"/>
          <a:stretch/>
        </p:blipFill>
        <p:spPr>
          <a:xfrm>
            <a:off x="692953" y="6011411"/>
            <a:ext cx="1861062" cy="73615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1399F28-14CF-82FD-BF95-0137A68A4E2A}"/>
              </a:ext>
            </a:extLst>
          </p:cNvPr>
          <p:cNvGrpSpPr/>
          <p:nvPr userDrawn="1"/>
        </p:nvGrpSpPr>
        <p:grpSpPr>
          <a:xfrm>
            <a:off x="838200" y="5940818"/>
            <a:ext cx="10515599" cy="0"/>
            <a:chOff x="838200" y="5940818"/>
            <a:chExt cx="10515599" cy="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E825607-4812-A1AD-4A6C-38A806557BBE}"/>
                </a:ext>
              </a:extLst>
            </p:cNvPr>
            <p:cNvCxnSpPr/>
            <p:nvPr userDrawn="1"/>
          </p:nvCxnSpPr>
          <p:spPr>
            <a:xfrm>
              <a:off x="838200" y="5940818"/>
              <a:ext cx="7993380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6307F0A-3113-19B8-46D1-C2C35B496D30}"/>
                </a:ext>
              </a:extLst>
            </p:cNvPr>
            <p:cNvCxnSpPr/>
            <p:nvPr userDrawn="1"/>
          </p:nvCxnSpPr>
          <p:spPr>
            <a:xfrm>
              <a:off x="8823960" y="5940818"/>
              <a:ext cx="2529839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94019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D5BAC-080B-7B17-C294-07F78D0466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3193"/>
            <a:ext cx="10515600" cy="702627"/>
          </a:xfrm>
        </p:spPr>
        <p:txBody>
          <a:bodyPr>
            <a:normAutofit/>
          </a:bodyPr>
          <a:lstStyle>
            <a:lvl1pPr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– Arial, 44 pt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0F16E-6AA5-280C-F017-E2DC282D5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5174" y="6356350"/>
            <a:ext cx="428625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8F282D0-2A4C-4AB8-91CC-66C7073B7B95}" type="slidenum">
              <a:rPr lang="en-IN" smtClean="0"/>
              <a:pPr/>
              <a:t>‹#›</a:t>
            </a:fld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EB974E-5AA9-3CC0-4CC8-459C3B27E1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56" b="33889"/>
          <a:stretch/>
        </p:blipFill>
        <p:spPr>
          <a:xfrm>
            <a:off x="692953" y="6011411"/>
            <a:ext cx="1861062" cy="736151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8D178ED-6F19-CF99-04C3-5AC484B9335B}"/>
              </a:ext>
            </a:extLst>
          </p:cNvPr>
          <p:cNvGrpSpPr/>
          <p:nvPr userDrawn="1"/>
        </p:nvGrpSpPr>
        <p:grpSpPr>
          <a:xfrm>
            <a:off x="838200" y="5940818"/>
            <a:ext cx="10515599" cy="0"/>
            <a:chOff x="838200" y="5940818"/>
            <a:chExt cx="10515599" cy="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9F278D9-9C6F-BF41-DF2D-67A2970F6114}"/>
                </a:ext>
              </a:extLst>
            </p:cNvPr>
            <p:cNvCxnSpPr/>
            <p:nvPr userDrawn="1"/>
          </p:nvCxnSpPr>
          <p:spPr>
            <a:xfrm>
              <a:off x="838200" y="5940818"/>
              <a:ext cx="7993380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7E973C8-CEEF-D097-FCE2-CA2A2819AEF2}"/>
                </a:ext>
              </a:extLst>
            </p:cNvPr>
            <p:cNvCxnSpPr/>
            <p:nvPr userDrawn="1"/>
          </p:nvCxnSpPr>
          <p:spPr>
            <a:xfrm>
              <a:off x="8823960" y="5940818"/>
              <a:ext cx="2529839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C654A0C3-0562-087D-E5D0-0CE2C80F55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70240"/>
            <a:ext cx="10458450" cy="2244459"/>
          </a:xfr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Text – Font: Arial, Font Size: 18 pt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EB30AD2-BF43-52F7-7A96-CB3D74E0D9A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8200" y="3429000"/>
            <a:ext cx="10458450" cy="235902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Image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32698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D5BAC-080B-7B17-C294-07F78D0466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3193"/>
            <a:ext cx="10515600" cy="702627"/>
          </a:xfrm>
        </p:spPr>
        <p:txBody>
          <a:bodyPr>
            <a:normAutofit/>
          </a:bodyPr>
          <a:lstStyle>
            <a:lvl1pPr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– Arial, 44 pt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0F16E-6AA5-280C-F017-E2DC282D5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5174" y="6356350"/>
            <a:ext cx="428625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8F282D0-2A4C-4AB8-91CC-66C7073B7B95}" type="slidenum">
              <a:rPr lang="en-IN" smtClean="0"/>
              <a:pPr/>
              <a:t>‹#›</a:t>
            </a:fld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EB974E-5AA9-3CC0-4CC8-459C3B27E1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56" b="33889"/>
          <a:stretch/>
        </p:blipFill>
        <p:spPr>
          <a:xfrm>
            <a:off x="692953" y="6011411"/>
            <a:ext cx="1861062" cy="736151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8D178ED-6F19-CF99-04C3-5AC484B9335B}"/>
              </a:ext>
            </a:extLst>
          </p:cNvPr>
          <p:cNvGrpSpPr/>
          <p:nvPr userDrawn="1"/>
        </p:nvGrpSpPr>
        <p:grpSpPr>
          <a:xfrm>
            <a:off x="838200" y="5940818"/>
            <a:ext cx="10515599" cy="0"/>
            <a:chOff x="838200" y="5940818"/>
            <a:chExt cx="10515599" cy="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9F278D9-9C6F-BF41-DF2D-67A2970F6114}"/>
                </a:ext>
              </a:extLst>
            </p:cNvPr>
            <p:cNvCxnSpPr/>
            <p:nvPr userDrawn="1"/>
          </p:nvCxnSpPr>
          <p:spPr>
            <a:xfrm>
              <a:off x="838200" y="5940818"/>
              <a:ext cx="7993380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7E973C8-CEEF-D097-FCE2-CA2A2819AEF2}"/>
                </a:ext>
              </a:extLst>
            </p:cNvPr>
            <p:cNvCxnSpPr/>
            <p:nvPr userDrawn="1"/>
          </p:nvCxnSpPr>
          <p:spPr>
            <a:xfrm>
              <a:off x="8823960" y="5940818"/>
              <a:ext cx="2529839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C654A0C3-0562-087D-E5D0-0CE2C80F55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70240"/>
            <a:ext cx="10458450" cy="2244459"/>
          </a:xfr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Text – Font: Arial, Font Size: 18 pt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EB30AD2-BF43-52F7-7A96-CB3D74E0D9A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457773"/>
            <a:ext cx="5200650" cy="235902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Image</a:t>
            </a:r>
            <a:endParaRPr lang="en-IN" dirty="0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E69D6E7B-1658-CDB9-CC84-A87BDD523B5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38199" y="3474018"/>
            <a:ext cx="5038725" cy="235902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Image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74281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D5BAC-080B-7B17-C294-07F78D0466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3193"/>
            <a:ext cx="10515600" cy="702627"/>
          </a:xfrm>
        </p:spPr>
        <p:txBody>
          <a:bodyPr>
            <a:normAutofit/>
          </a:bodyPr>
          <a:lstStyle>
            <a:lvl1pPr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– Arial, 44 pt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0F16E-6AA5-280C-F017-E2DC282D5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5174" y="6356350"/>
            <a:ext cx="428625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8F282D0-2A4C-4AB8-91CC-66C7073B7B95}" type="slidenum">
              <a:rPr lang="en-IN" smtClean="0"/>
              <a:pPr/>
              <a:t>‹#›</a:t>
            </a:fld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EB974E-5AA9-3CC0-4CC8-459C3B27E1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56" b="33889"/>
          <a:stretch/>
        </p:blipFill>
        <p:spPr>
          <a:xfrm>
            <a:off x="692953" y="6011411"/>
            <a:ext cx="1861062" cy="736151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8D178ED-6F19-CF99-04C3-5AC484B9335B}"/>
              </a:ext>
            </a:extLst>
          </p:cNvPr>
          <p:cNvGrpSpPr/>
          <p:nvPr userDrawn="1"/>
        </p:nvGrpSpPr>
        <p:grpSpPr>
          <a:xfrm>
            <a:off x="838200" y="5940818"/>
            <a:ext cx="10515599" cy="0"/>
            <a:chOff x="838200" y="5940818"/>
            <a:chExt cx="10515599" cy="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9F278D9-9C6F-BF41-DF2D-67A2970F6114}"/>
                </a:ext>
              </a:extLst>
            </p:cNvPr>
            <p:cNvCxnSpPr/>
            <p:nvPr userDrawn="1"/>
          </p:nvCxnSpPr>
          <p:spPr>
            <a:xfrm>
              <a:off x="838200" y="5940818"/>
              <a:ext cx="7993380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7E973C8-CEEF-D097-FCE2-CA2A2819AEF2}"/>
                </a:ext>
              </a:extLst>
            </p:cNvPr>
            <p:cNvCxnSpPr/>
            <p:nvPr userDrawn="1"/>
          </p:nvCxnSpPr>
          <p:spPr>
            <a:xfrm>
              <a:off x="8823960" y="5940818"/>
              <a:ext cx="2529839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C654A0C3-0562-087D-E5D0-0CE2C80F55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579772"/>
            <a:ext cx="10458450" cy="2244459"/>
          </a:xfr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Text – Font: Arial, Font Size: 18 pt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EB30AD2-BF43-52F7-7A96-CB3D74E0D9A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1006105"/>
            <a:ext cx="5200650" cy="235902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Image</a:t>
            </a:r>
            <a:endParaRPr lang="en-IN" dirty="0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E69D6E7B-1658-CDB9-CC84-A87BDD523B5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38200" y="1022350"/>
            <a:ext cx="5038725" cy="235902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Image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51070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D5BAC-080B-7B17-C294-07F78D0466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3193"/>
            <a:ext cx="10515600" cy="702627"/>
          </a:xfrm>
        </p:spPr>
        <p:txBody>
          <a:bodyPr>
            <a:normAutofit/>
          </a:bodyPr>
          <a:lstStyle>
            <a:lvl1pPr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– Arial, 44 pt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0F16E-6AA5-280C-F017-E2DC282D5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5174" y="6356350"/>
            <a:ext cx="428625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8F282D0-2A4C-4AB8-91CC-66C7073B7B95}" type="slidenum">
              <a:rPr lang="en-IN" smtClean="0"/>
              <a:pPr/>
              <a:t>‹#›</a:t>
            </a:fld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EB974E-5AA9-3CC0-4CC8-459C3B27E1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56" b="33889"/>
          <a:stretch/>
        </p:blipFill>
        <p:spPr>
          <a:xfrm>
            <a:off x="692953" y="6011411"/>
            <a:ext cx="1861062" cy="736151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8D178ED-6F19-CF99-04C3-5AC484B9335B}"/>
              </a:ext>
            </a:extLst>
          </p:cNvPr>
          <p:cNvGrpSpPr/>
          <p:nvPr userDrawn="1"/>
        </p:nvGrpSpPr>
        <p:grpSpPr>
          <a:xfrm>
            <a:off x="838200" y="5940818"/>
            <a:ext cx="10515599" cy="0"/>
            <a:chOff x="838200" y="5940818"/>
            <a:chExt cx="10515599" cy="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9F278D9-9C6F-BF41-DF2D-67A2970F6114}"/>
                </a:ext>
              </a:extLst>
            </p:cNvPr>
            <p:cNvCxnSpPr/>
            <p:nvPr userDrawn="1"/>
          </p:nvCxnSpPr>
          <p:spPr>
            <a:xfrm>
              <a:off x="838200" y="5940818"/>
              <a:ext cx="7993380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7E973C8-CEEF-D097-FCE2-CA2A2819AEF2}"/>
                </a:ext>
              </a:extLst>
            </p:cNvPr>
            <p:cNvCxnSpPr/>
            <p:nvPr userDrawn="1"/>
          </p:nvCxnSpPr>
          <p:spPr>
            <a:xfrm>
              <a:off x="8823960" y="5940818"/>
              <a:ext cx="2529839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EB30AD2-BF43-52F7-7A96-CB3D74E0D9A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916412"/>
            <a:ext cx="5200650" cy="227166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Image</a:t>
            </a:r>
            <a:endParaRPr lang="en-IN" dirty="0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E69D6E7B-1658-CDB9-CC84-A87BDD523B5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38200" y="932657"/>
            <a:ext cx="5038725" cy="227166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Image</a:t>
            </a:r>
            <a:endParaRPr lang="en-IN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17B27CE-351A-B4BA-5204-C93AF1EBA9E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3333751"/>
            <a:ext cx="5200650" cy="23451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Image</a:t>
            </a:r>
            <a:endParaRPr lang="en-IN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C07D705B-54EA-B257-A2DA-7D729A5B39F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38199" y="3349996"/>
            <a:ext cx="5038725" cy="23451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Image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04790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0005F4-3B03-E2F6-AD8C-466145DFF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6356350"/>
            <a:ext cx="381000" cy="365125"/>
          </a:xfrm>
        </p:spPr>
        <p:txBody>
          <a:bodyPr/>
          <a:lstStyle/>
          <a:p>
            <a:fld id="{08F282D0-2A4C-4AB8-91CC-66C7073B7B95}" type="slidenum">
              <a:rPr lang="en-IN" smtClean="0"/>
              <a:t>‹#›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DE71F4-F557-3729-E557-152FB61AB9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56" b="33889"/>
          <a:stretch/>
        </p:blipFill>
        <p:spPr>
          <a:xfrm>
            <a:off x="692953" y="6011411"/>
            <a:ext cx="1861062" cy="7361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A9B3618-B594-4DE6-9EB2-A62AFC6FE3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3193"/>
            <a:ext cx="10515600" cy="702627"/>
          </a:xfrm>
        </p:spPr>
        <p:txBody>
          <a:bodyPr>
            <a:normAutofit/>
          </a:bodyPr>
          <a:lstStyle>
            <a:lvl1pPr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– Arial, 44pt</a:t>
            </a:r>
            <a:endParaRPr lang="en-IN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702A8D8-0FF5-4C60-40D1-027BA4CC6B89}"/>
              </a:ext>
            </a:extLst>
          </p:cNvPr>
          <p:cNvGrpSpPr/>
          <p:nvPr userDrawn="1"/>
        </p:nvGrpSpPr>
        <p:grpSpPr>
          <a:xfrm>
            <a:off x="838200" y="5940818"/>
            <a:ext cx="10515599" cy="0"/>
            <a:chOff x="838200" y="5940818"/>
            <a:chExt cx="10515599" cy="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09F633B-ED51-2318-71B1-F239EE12017E}"/>
                </a:ext>
              </a:extLst>
            </p:cNvPr>
            <p:cNvCxnSpPr/>
            <p:nvPr userDrawn="1"/>
          </p:nvCxnSpPr>
          <p:spPr>
            <a:xfrm>
              <a:off x="838200" y="5940818"/>
              <a:ext cx="7993380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D606386-BA10-F489-C5FC-66751DC2A201}"/>
                </a:ext>
              </a:extLst>
            </p:cNvPr>
            <p:cNvCxnSpPr/>
            <p:nvPr userDrawn="1"/>
          </p:nvCxnSpPr>
          <p:spPr>
            <a:xfrm>
              <a:off x="8823960" y="5940818"/>
              <a:ext cx="2529839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4C7ACB-3DB4-5631-DAA9-FE37BC766F4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028700"/>
            <a:ext cx="10515600" cy="46863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Image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87433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0005F4-3B03-E2F6-AD8C-466145DFF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6356350"/>
            <a:ext cx="381000" cy="365125"/>
          </a:xfrm>
        </p:spPr>
        <p:txBody>
          <a:bodyPr/>
          <a:lstStyle/>
          <a:p>
            <a:fld id="{08F282D0-2A4C-4AB8-91CC-66C7073B7B95}" type="slidenum">
              <a:rPr lang="en-IN" smtClean="0"/>
              <a:t>‹#›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DE71F4-F557-3729-E557-152FB61AB9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56" b="33889"/>
          <a:stretch/>
        </p:blipFill>
        <p:spPr>
          <a:xfrm>
            <a:off x="692953" y="6011411"/>
            <a:ext cx="1861062" cy="7361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A9B3618-B594-4DE6-9EB2-A62AFC6FE3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3193"/>
            <a:ext cx="10515600" cy="702627"/>
          </a:xfrm>
        </p:spPr>
        <p:txBody>
          <a:bodyPr>
            <a:normAutofit/>
          </a:bodyPr>
          <a:lstStyle>
            <a:lvl1pPr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– Arial, 44pt</a:t>
            </a:r>
            <a:endParaRPr lang="en-IN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702A8D8-0FF5-4C60-40D1-027BA4CC6B89}"/>
              </a:ext>
            </a:extLst>
          </p:cNvPr>
          <p:cNvGrpSpPr/>
          <p:nvPr userDrawn="1"/>
        </p:nvGrpSpPr>
        <p:grpSpPr>
          <a:xfrm>
            <a:off x="838200" y="5940818"/>
            <a:ext cx="10515599" cy="0"/>
            <a:chOff x="838200" y="5940818"/>
            <a:chExt cx="10515599" cy="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09F633B-ED51-2318-71B1-F239EE12017E}"/>
                </a:ext>
              </a:extLst>
            </p:cNvPr>
            <p:cNvCxnSpPr/>
            <p:nvPr userDrawn="1"/>
          </p:nvCxnSpPr>
          <p:spPr>
            <a:xfrm>
              <a:off x="838200" y="5940818"/>
              <a:ext cx="7993380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D606386-BA10-F489-C5FC-66751DC2A201}"/>
                </a:ext>
              </a:extLst>
            </p:cNvPr>
            <p:cNvCxnSpPr/>
            <p:nvPr userDrawn="1"/>
          </p:nvCxnSpPr>
          <p:spPr>
            <a:xfrm>
              <a:off x="8823960" y="5940818"/>
              <a:ext cx="2529839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3538C0C1-E51E-FF3B-E5C8-529F3BE41C63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200" y="1104900"/>
            <a:ext cx="10515601" cy="4581525"/>
          </a:xfrm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0223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8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60841A-C5D9-1752-9B14-C522DD464F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56" b="33889"/>
          <a:stretch/>
        </p:blipFill>
        <p:spPr>
          <a:xfrm>
            <a:off x="5299983" y="279015"/>
            <a:ext cx="1751542" cy="69283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2AA5A8F-E3C8-6CF7-979D-CB880717DCC4}"/>
              </a:ext>
            </a:extLst>
          </p:cNvPr>
          <p:cNvGrpSpPr/>
          <p:nvPr userDrawn="1"/>
        </p:nvGrpSpPr>
        <p:grpSpPr>
          <a:xfrm>
            <a:off x="831850" y="4580104"/>
            <a:ext cx="10515599" cy="0"/>
            <a:chOff x="838200" y="5940818"/>
            <a:chExt cx="10515599" cy="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E819FB1-103E-762E-060E-1500580B2080}"/>
                </a:ext>
              </a:extLst>
            </p:cNvPr>
            <p:cNvCxnSpPr/>
            <p:nvPr userDrawn="1"/>
          </p:nvCxnSpPr>
          <p:spPr>
            <a:xfrm>
              <a:off x="838200" y="5940818"/>
              <a:ext cx="7993380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997AD8A-BA6E-4ACD-C503-EB4E12BBF105}"/>
                </a:ext>
              </a:extLst>
            </p:cNvPr>
            <p:cNvCxnSpPr/>
            <p:nvPr userDrawn="1"/>
          </p:nvCxnSpPr>
          <p:spPr>
            <a:xfrm>
              <a:off x="8823960" y="5940818"/>
              <a:ext cx="2529839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545F031E-C1E2-D161-9A2E-BC2406BA2B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10515600" cy="2627646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of the Presentation</a:t>
            </a:r>
            <a:br>
              <a:rPr lang="en-US" dirty="0"/>
            </a:br>
            <a:r>
              <a:rPr lang="en-US" dirty="0"/>
              <a:t>Font: Arial; Font Size: 54 pt</a:t>
            </a:r>
            <a:endParaRPr lang="en-IN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5E0230C-CF6A-C002-5D41-72AE924A99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44886" y="4822372"/>
            <a:ext cx="6002563" cy="1502230"/>
          </a:xfrm>
        </p:spPr>
        <p:txBody>
          <a:bodyPr/>
          <a:lstStyle>
            <a:lvl1pPr marL="0" indent="0" algn="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 of Presenter</a:t>
            </a:r>
            <a:br>
              <a:rPr lang="en-US" dirty="0"/>
            </a:br>
            <a:r>
              <a:rPr lang="en-US" dirty="0"/>
              <a:t>Font: Airal; Font Size 24 pt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BBF3BF-97B6-A36D-E62C-E9A7C15439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064" y="466474"/>
            <a:ext cx="1178385" cy="4603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990F76-58CE-9D85-9AAB-36A010B0DE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303" y="182138"/>
            <a:ext cx="886583" cy="8865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E8051A-DA15-3947-E462-EEA4BC24326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2400" b="-10501"/>
          <a:stretch/>
        </p:blipFill>
        <p:spPr>
          <a:xfrm>
            <a:off x="458894" y="221393"/>
            <a:ext cx="905966" cy="80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1865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A3E524B-605C-EA3A-9C07-089BBB4867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93824" y="4860186"/>
            <a:ext cx="6541861" cy="3387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Name</a:t>
            </a:r>
          </a:p>
          <a:p>
            <a:pPr lvl="1"/>
            <a:endParaRPr lang="en-IN" dirty="0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5AAD4E19-9982-C8CE-38B1-B0AE3C513A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93823" y="5369397"/>
            <a:ext cx="6541861" cy="3387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Email Id</a:t>
            </a:r>
          </a:p>
          <a:p>
            <a:pPr lvl="1"/>
            <a:endParaRPr lang="en-IN" dirty="0"/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664EB6A1-27D3-3C0B-2FEA-A61E9A1D33D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93823" y="5953512"/>
            <a:ext cx="6541861" cy="3387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Country</a:t>
            </a:r>
          </a:p>
          <a:p>
            <a:pPr lvl="1"/>
            <a:endParaRPr lang="en-IN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582F9BE-1EB1-0A43-033E-79E32018D46E}"/>
              </a:ext>
            </a:extLst>
          </p:cNvPr>
          <p:cNvGrpSpPr/>
          <p:nvPr userDrawn="1"/>
        </p:nvGrpSpPr>
        <p:grpSpPr>
          <a:xfrm>
            <a:off x="815401" y="4245368"/>
            <a:ext cx="10515599" cy="0"/>
            <a:chOff x="838200" y="5940818"/>
            <a:chExt cx="10515599" cy="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EA55663-3AC4-E256-A0D6-FADE1D7C7654}"/>
                </a:ext>
              </a:extLst>
            </p:cNvPr>
            <p:cNvCxnSpPr/>
            <p:nvPr userDrawn="1"/>
          </p:nvCxnSpPr>
          <p:spPr>
            <a:xfrm>
              <a:off x="838200" y="5940818"/>
              <a:ext cx="7993380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4658D59-9301-D2E7-CFB2-52399F193BAC}"/>
                </a:ext>
              </a:extLst>
            </p:cNvPr>
            <p:cNvCxnSpPr/>
            <p:nvPr userDrawn="1"/>
          </p:nvCxnSpPr>
          <p:spPr>
            <a:xfrm>
              <a:off x="8823960" y="5940818"/>
              <a:ext cx="2529839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17BE50B-C65C-8A4C-09B9-3CBF9A6578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56" b="33889"/>
          <a:stretch/>
        </p:blipFill>
        <p:spPr>
          <a:xfrm>
            <a:off x="2610431" y="1589392"/>
            <a:ext cx="4085644" cy="16160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AE1747-FD4A-0554-1B86-DABA08D04C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8" y="1235381"/>
            <a:ext cx="2724150" cy="2724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A93827-B4B7-6665-E397-6AF2771EC8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050" y="352959"/>
            <a:ext cx="1492885" cy="5831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A0368D-F91F-7521-32F1-5495ACF27E5C}"/>
              </a:ext>
            </a:extLst>
          </p:cNvPr>
          <p:cNvSpPr txBox="1"/>
          <p:nvPr userDrawn="1"/>
        </p:nvSpPr>
        <p:spPr>
          <a:xfrm>
            <a:off x="2800411" y="3082787"/>
            <a:ext cx="6000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 – 16 September 2025, New Delhi, India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26FA9-18F7-8005-D0CF-E0DAC15698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37" y="263867"/>
            <a:ext cx="2807738" cy="625530"/>
          </a:xfrm>
          <a:prstGeom prst="rect">
            <a:avLst/>
          </a:prstGeom>
        </p:spPr>
      </p:pic>
      <p:sp>
        <p:nvSpPr>
          <p:cNvPr id="2" name="Freeform 7">
            <a:extLst>
              <a:ext uri="{FF2B5EF4-FFF2-40B4-BE49-F238E27FC236}">
                <a16:creationId xmlns:a16="http://schemas.microsoft.com/office/drawing/2014/main" id="{1C3329B6-E682-7ECC-FA3F-B774FA699B69}"/>
              </a:ext>
            </a:extLst>
          </p:cNvPr>
          <p:cNvSpPr/>
          <p:nvPr userDrawn="1"/>
        </p:nvSpPr>
        <p:spPr>
          <a:xfrm>
            <a:off x="778696" y="5341771"/>
            <a:ext cx="432301" cy="418116"/>
          </a:xfrm>
          <a:custGeom>
            <a:avLst/>
            <a:gdLst/>
            <a:ahLst/>
            <a:cxnLst/>
            <a:rect l="l" t="t" r="r" b="b"/>
            <a:pathLst>
              <a:path w="1112599" h="1112599">
                <a:moveTo>
                  <a:pt x="0" y="0"/>
                </a:moveTo>
                <a:lnTo>
                  <a:pt x="1112599" y="0"/>
                </a:lnTo>
                <a:lnTo>
                  <a:pt x="1112599" y="1112600"/>
                </a:lnTo>
                <a:lnTo>
                  <a:pt x="0" y="11126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A3BAA041-C811-A9A2-E351-65D3359E26E9}"/>
              </a:ext>
            </a:extLst>
          </p:cNvPr>
          <p:cNvSpPr/>
          <p:nvPr userDrawn="1"/>
        </p:nvSpPr>
        <p:spPr>
          <a:xfrm>
            <a:off x="787098" y="5916597"/>
            <a:ext cx="401704" cy="388523"/>
          </a:xfrm>
          <a:custGeom>
            <a:avLst/>
            <a:gdLst/>
            <a:ahLst/>
            <a:cxnLst/>
            <a:rect l="l" t="t" r="r" b="b"/>
            <a:pathLst>
              <a:path w="1033852" h="1033852">
                <a:moveTo>
                  <a:pt x="0" y="0"/>
                </a:moveTo>
                <a:lnTo>
                  <a:pt x="1033852" y="0"/>
                </a:lnTo>
                <a:lnTo>
                  <a:pt x="1033852" y="1033852"/>
                </a:lnTo>
                <a:lnTo>
                  <a:pt x="0" y="10338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819AB3A8-610F-E0A5-F7ED-CFD5EFBBC045}"/>
              </a:ext>
            </a:extLst>
          </p:cNvPr>
          <p:cNvSpPr/>
          <p:nvPr userDrawn="1"/>
        </p:nvSpPr>
        <p:spPr>
          <a:xfrm>
            <a:off x="778696" y="4821698"/>
            <a:ext cx="410106" cy="396649"/>
          </a:xfrm>
          <a:custGeom>
            <a:avLst/>
            <a:gdLst/>
            <a:ahLst/>
            <a:cxnLst/>
            <a:rect l="l" t="t" r="r" b="b"/>
            <a:pathLst>
              <a:path w="1055475" h="1055475">
                <a:moveTo>
                  <a:pt x="0" y="0"/>
                </a:moveTo>
                <a:lnTo>
                  <a:pt x="1055475" y="0"/>
                </a:lnTo>
                <a:lnTo>
                  <a:pt x="1055475" y="1055475"/>
                </a:lnTo>
                <a:lnTo>
                  <a:pt x="0" y="105547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952612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60841A-C5D9-1752-9B14-C522DD464F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56" b="33889"/>
          <a:stretch/>
        </p:blipFill>
        <p:spPr>
          <a:xfrm>
            <a:off x="1489982" y="354196"/>
            <a:ext cx="2080091" cy="82278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2AA5A8F-E3C8-6CF7-979D-CB880717DCC4}"/>
              </a:ext>
            </a:extLst>
          </p:cNvPr>
          <p:cNvGrpSpPr/>
          <p:nvPr userDrawn="1"/>
        </p:nvGrpSpPr>
        <p:grpSpPr>
          <a:xfrm>
            <a:off x="831850" y="4580104"/>
            <a:ext cx="10515599" cy="0"/>
            <a:chOff x="838200" y="5940818"/>
            <a:chExt cx="10515599" cy="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E819FB1-103E-762E-060E-1500580B2080}"/>
                </a:ext>
              </a:extLst>
            </p:cNvPr>
            <p:cNvCxnSpPr/>
            <p:nvPr userDrawn="1"/>
          </p:nvCxnSpPr>
          <p:spPr>
            <a:xfrm>
              <a:off x="838200" y="5940818"/>
              <a:ext cx="7993380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997AD8A-BA6E-4ACD-C503-EB4E12BBF105}"/>
                </a:ext>
              </a:extLst>
            </p:cNvPr>
            <p:cNvCxnSpPr/>
            <p:nvPr userDrawn="1"/>
          </p:nvCxnSpPr>
          <p:spPr>
            <a:xfrm>
              <a:off x="8823960" y="5940818"/>
              <a:ext cx="2529839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545F031E-C1E2-D161-9A2E-BC2406BA2B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10515600" cy="2627646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of the Presentation</a:t>
            </a:r>
            <a:br>
              <a:rPr lang="en-US" dirty="0"/>
            </a:br>
            <a:r>
              <a:rPr lang="en-US" dirty="0"/>
              <a:t>Font: Arial; Font Size: 54 pt</a:t>
            </a:r>
            <a:endParaRPr lang="en-IN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5E0230C-CF6A-C002-5D41-72AE924A99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44886" y="4822372"/>
            <a:ext cx="6002563" cy="1502230"/>
          </a:xfrm>
        </p:spPr>
        <p:txBody>
          <a:bodyPr/>
          <a:lstStyle>
            <a:lvl1pPr marL="0" indent="0" algn="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 of Presenter</a:t>
            </a:r>
            <a:br>
              <a:rPr lang="en-US" dirty="0"/>
            </a:br>
            <a:r>
              <a:rPr lang="en-US" dirty="0"/>
              <a:t>Font: Airal; Font Size 24 pt</a:t>
            </a:r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990F76-58CE-9D85-9AAB-36A010B0DE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28" y="253335"/>
            <a:ext cx="1052886" cy="105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450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2AA5A8F-E3C8-6CF7-979D-CB880717DCC4}"/>
              </a:ext>
            </a:extLst>
          </p:cNvPr>
          <p:cNvGrpSpPr/>
          <p:nvPr userDrawn="1"/>
        </p:nvGrpSpPr>
        <p:grpSpPr>
          <a:xfrm>
            <a:off x="831850" y="4937912"/>
            <a:ext cx="10515599" cy="0"/>
            <a:chOff x="838200" y="5940818"/>
            <a:chExt cx="10515599" cy="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E819FB1-103E-762E-060E-1500580B2080}"/>
                </a:ext>
              </a:extLst>
            </p:cNvPr>
            <p:cNvCxnSpPr/>
            <p:nvPr userDrawn="1"/>
          </p:nvCxnSpPr>
          <p:spPr>
            <a:xfrm>
              <a:off x="838200" y="5940818"/>
              <a:ext cx="7993380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997AD8A-BA6E-4ACD-C503-EB4E12BBF105}"/>
                </a:ext>
              </a:extLst>
            </p:cNvPr>
            <p:cNvCxnSpPr/>
            <p:nvPr userDrawn="1"/>
          </p:nvCxnSpPr>
          <p:spPr>
            <a:xfrm>
              <a:off x="8823960" y="5940818"/>
              <a:ext cx="2529839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545F031E-C1E2-D161-9A2E-BC2406BA2B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67257" y="1793627"/>
            <a:ext cx="7192893" cy="2627646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of the Presentation</a:t>
            </a:r>
            <a:br>
              <a:rPr lang="en-US" dirty="0"/>
            </a:br>
            <a:r>
              <a:rPr lang="en-US" dirty="0"/>
              <a:t>Font: Arial; Font Size: 54 pt</a:t>
            </a:r>
            <a:endParaRPr lang="en-IN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5E0230C-CF6A-C002-5D41-72AE924A99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44886" y="5229876"/>
            <a:ext cx="6002563" cy="1502230"/>
          </a:xfrm>
        </p:spPr>
        <p:txBody>
          <a:bodyPr/>
          <a:lstStyle>
            <a:lvl1pPr marL="0" indent="0" algn="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 of Presenter</a:t>
            </a:r>
            <a:br>
              <a:rPr lang="en-US" dirty="0"/>
            </a:br>
            <a:r>
              <a:rPr lang="en-US" dirty="0"/>
              <a:t>Font: Airal; Font Size 24 pt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BBF3BF-97B6-A36D-E62C-E9A7C15439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064" y="466474"/>
            <a:ext cx="1178385" cy="4603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693EBA-1FB2-B6EF-9493-D72C4153F4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2400" b="-10501"/>
          <a:stretch/>
        </p:blipFill>
        <p:spPr>
          <a:xfrm>
            <a:off x="762290" y="175048"/>
            <a:ext cx="905966" cy="8080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06F623-B632-B85E-27E4-A4A25216B5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32" y="1566965"/>
            <a:ext cx="2109577" cy="21095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841890-0E26-9912-353C-42B6FB1AACE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56" b="33889"/>
          <a:stretch/>
        </p:blipFill>
        <p:spPr>
          <a:xfrm>
            <a:off x="692704" y="3542727"/>
            <a:ext cx="1951105" cy="77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42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D5BAC-080B-7B17-C294-07F78D0466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3193"/>
            <a:ext cx="10515600" cy="702627"/>
          </a:xfrm>
        </p:spPr>
        <p:txBody>
          <a:bodyPr>
            <a:normAutofit/>
          </a:bodyPr>
          <a:lstStyle>
            <a:lvl1pPr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– Arial, 44 pt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0F16E-6AA5-280C-F017-E2DC282D5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5174" y="6356350"/>
            <a:ext cx="428625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8F282D0-2A4C-4AB8-91CC-66C7073B7B95}" type="slidenum">
              <a:rPr lang="en-IN" smtClean="0"/>
              <a:pPr/>
              <a:t>‹#›</a:t>
            </a:fld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EB974E-5AA9-3CC0-4CC8-459C3B27E1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56" b="33889"/>
          <a:stretch/>
        </p:blipFill>
        <p:spPr>
          <a:xfrm>
            <a:off x="692953" y="6011411"/>
            <a:ext cx="1861062" cy="736151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8D178ED-6F19-CF99-04C3-5AC484B9335B}"/>
              </a:ext>
            </a:extLst>
          </p:cNvPr>
          <p:cNvGrpSpPr/>
          <p:nvPr userDrawn="1"/>
        </p:nvGrpSpPr>
        <p:grpSpPr>
          <a:xfrm>
            <a:off x="838200" y="5940818"/>
            <a:ext cx="10515599" cy="0"/>
            <a:chOff x="838200" y="5940818"/>
            <a:chExt cx="10515599" cy="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9F278D9-9C6F-BF41-DF2D-67A2970F6114}"/>
                </a:ext>
              </a:extLst>
            </p:cNvPr>
            <p:cNvCxnSpPr/>
            <p:nvPr userDrawn="1"/>
          </p:nvCxnSpPr>
          <p:spPr>
            <a:xfrm>
              <a:off x="838200" y="5940818"/>
              <a:ext cx="7993380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7E973C8-CEEF-D097-FCE2-CA2A2819AEF2}"/>
                </a:ext>
              </a:extLst>
            </p:cNvPr>
            <p:cNvCxnSpPr/>
            <p:nvPr userDrawn="1"/>
          </p:nvCxnSpPr>
          <p:spPr>
            <a:xfrm>
              <a:off x="8823960" y="5940818"/>
              <a:ext cx="2529839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C654A0C3-0562-087D-E5D0-0CE2C80F55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70240"/>
            <a:ext cx="10458450" cy="466883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Heading – Font: Arial, Font Size : 24 pt </a:t>
            </a:r>
          </a:p>
          <a:p>
            <a:pPr lvl="0"/>
            <a:r>
              <a:rPr lang="en-US" dirty="0"/>
              <a:t>Body Text – Font: Arial, Font Size: 20 pt</a:t>
            </a:r>
          </a:p>
        </p:txBody>
      </p:sp>
    </p:spTree>
    <p:extLst>
      <p:ext uri="{BB962C8B-B14F-4D97-AF65-F5344CB8AC3E}">
        <p14:creationId xmlns:p14="http://schemas.microsoft.com/office/powerpoint/2010/main" val="372604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858EF-B267-3C86-3AFE-3099E6294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Divider</a:t>
            </a:r>
            <a:br>
              <a:rPr lang="en-US" dirty="0"/>
            </a:br>
            <a:r>
              <a:rPr lang="en-US" dirty="0"/>
              <a:t>Font: Arial, Font Size: 44 pt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1319D4-E578-2501-E3CD-5E56B29BBF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788561"/>
            <a:ext cx="10515600" cy="137872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– Font Arial, Font size 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C55A7-805F-7073-77D2-A3EF8BB64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4700" y="6356350"/>
            <a:ext cx="419100" cy="365125"/>
          </a:xfrm>
        </p:spPr>
        <p:txBody>
          <a:bodyPr/>
          <a:lstStyle/>
          <a:p>
            <a:fld id="{08F282D0-2A4C-4AB8-91CC-66C7073B7B95}" type="slidenum">
              <a:rPr lang="en-IN" smtClean="0"/>
              <a:t>‹#›</a:t>
            </a:fld>
            <a:endParaRPr lang="en-IN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3295750-43C8-8DA6-5541-FB62BB038099}"/>
              </a:ext>
            </a:extLst>
          </p:cNvPr>
          <p:cNvGrpSpPr/>
          <p:nvPr userDrawn="1"/>
        </p:nvGrpSpPr>
        <p:grpSpPr>
          <a:xfrm>
            <a:off x="831850" y="4701208"/>
            <a:ext cx="10515599" cy="0"/>
            <a:chOff x="838200" y="5940818"/>
            <a:chExt cx="10515599" cy="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B04BABD-7CCD-7C53-729C-F8C011BC1364}"/>
                </a:ext>
              </a:extLst>
            </p:cNvPr>
            <p:cNvCxnSpPr/>
            <p:nvPr userDrawn="1"/>
          </p:nvCxnSpPr>
          <p:spPr>
            <a:xfrm>
              <a:off x="838200" y="5940818"/>
              <a:ext cx="7993380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8DAAB56-1BB6-2783-2628-A82D2A42883B}"/>
                </a:ext>
              </a:extLst>
            </p:cNvPr>
            <p:cNvCxnSpPr/>
            <p:nvPr userDrawn="1"/>
          </p:nvCxnSpPr>
          <p:spPr>
            <a:xfrm>
              <a:off x="8823960" y="5940818"/>
              <a:ext cx="2529839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7FDDB86-9201-1E83-86B4-F38E508C0E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56" b="33889"/>
          <a:stretch/>
        </p:blipFill>
        <p:spPr>
          <a:xfrm>
            <a:off x="1451883" y="344300"/>
            <a:ext cx="1751542" cy="6928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D249E8-D60C-3F5D-EBEA-572E824A81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03" y="247423"/>
            <a:ext cx="886583" cy="88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95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32EEE-34EF-135D-C262-32659459D3D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066803"/>
            <a:ext cx="5181600" cy="4659084"/>
          </a:xfrm>
        </p:spPr>
        <p:txBody>
          <a:bodyPr/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Image</a:t>
            </a:r>
          </a:p>
          <a:p>
            <a:pPr lvl="0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3079B1-4F8C-91F5-4401-32310779A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0142" y="6356350"/>
            <a:ext cx="413657" cy="365125"/>
          </a:xfrm>
        </p:spPr>
        <p:txBody>
          <a:bodyPr/>
          <a:lstStyle/>
          <a:p>
            <a:fld id="{08F282D0-2A4C-4AB8-91CC-66C7073B7B95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98D2AF-89DB-6C7C-7725-C2E7401659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56" b="33889"/>
          <a:stretch/>
        </p:blipFill>
        <p:spPr>
          <a:xfrm>
            <a:off x="692953" y="6011411"/>
            <a:ext cx="1861062" cy="73615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5F5A22D-F60D-D9C9-A130-75C010C2ADF3}"/>
              </a:ext>
            </a:extLst>
          </p:cNvPr>
          <p:cNvGrpSpPr/>
          <p:nvPr userDrawn="1"/>
        </p:nvGrpSpPr>
        <p:grpSpPr>
          <a:xfrm>
            <a:off x="838200" y="5940818"/>
            <a:ext cx="10515599" cy="0"/>
            <a:chOff x="838200" y="5940818"/>
            <a:chExt cx="10515599" cy="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F580CC9-0FEF-3270-B98C-5A2694E05514}"/>
                </a:ext>
              </a:extLst>
            </p:cNvPr>
            <p:cNvCxnSpPr/>
            <p:nvPr userDrawn="1"/>
          </p:nvCxnSpPr>
          <p:spPr>
            <a:xfrm>
              <a:off x="838200" y="5940818"/>
              <a:ext cx="7993380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F91B3CC-39D2-BA69-72A8-5C8FA9AE548B}"/>
                </a:ext>
              </a:extLst>
            </p:cNvPr>
            <p:cNvCxnSpPr/>
            <p:nvPr userDrawn="1"/>
          </p:nvCxnSpPr>
          <p:spPr>
            <a:xfrm>
              <a:off x="8823960" y="5940818"/>
              <a:ext cx="2529839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DACEEFD4-15F6-9EC9-1BC3-1585069567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3193"/>
            <a:ext cx="10515600" cy="702627"/>
          </a:xfrm>
        </p:spPr>
        <p:txBody>
          <a:bodyPr>
            <a:normAutofit/>
          </a:bodyPr>
          <a:lstStyle>
            <a:lvl1pPr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– Arial, 44 pt</a:t>
            </a:r>
            <a:endParaRPr lang="en-IN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633F494-B140-10C6-7636-8AB0B4F0FD6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194427" y="106075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</a:t>
            </a:r>
          </a:p>
          <a:p>
            <a:pPr lvl="0"/>
            <a:r>
              <a:rPr lang="en-US" dirty="0"/>
              <a:t>Font: Arial, Font Size 24 pt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865C6D-3F97-3B13-A055-18E0907DED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4425" y="2047875"/>
            <a:ext cx="5181600" cy="3678238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40800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32EEE-34EF-135D-C262-32659459D3D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172199" y="1052576"/>
            <a:ext cx="5181600" cy="4696273"/>
          </a:xfrm>
        </p:spPr>
        <p:txBody>
          <a:bodyPr/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Image</a:t>
            </a:r>
          </a:p>
          <a:p>
            <a:pPr lvl="0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3079B1-4F8C-91F5-4401-32310779A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914" y="6356350"/>
            <a:ext cx="391886" cy="365125"/>
          </a:xfrm>
        </p:spPr>
        <p:txBody>
          <a:bodyPr/>
          <a:lstStyle/>
          <a:p>
            <a:fld id="{08F282D0-2A4C-4AB8-91CC-66C7073B7B95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98D2AF-89DB-6C7C-7725-C2E7401659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56" b="33889"/>
          <a:stretch/>
        </p:blipFill>
        <p:spPr>
          <a:xfrm>
            <a:off x="692953" y="6011411"/>
            <a:ext cx="1861062" cy="73615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5F5A22D-F60D-D9C9-A130-75C010C2ADF3}"/>
              </a:ext>
            </a:extLst>
          </p:cNvPr>
          <p:cNvGrpSpPr/>
          <p:nvPr userDrawn="1"/>
        </p:nvGrpSpPr>
        <p:grpSpPr>
          <a:xfrm>
            <a:off x="838200" y="5940818"/>
            <a:ext cx="10515599" cy="0"/>
            <a:chOff x="838200" y="5940818"/>
            <a:chExt cx="10515599" cy="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F580CC9-0FEF-3270-B98C-5A2694E05514}"/>
                </a:ext>
              </a:extLst>
            </p:cNvPr>
            <p:cNvCxnSpPr/>
            <p:nvPr userDrawn="1"/>
          </p:nvCxnSpPr>
          <p:spPr>
            <a:xfrm>
              <a:off x="838200" y="5940818"/>
              <a:ext cx="7993380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F91B3CC-39D2-BA69-72A8-5C8FA9AE548B}"/>
                </a:ext>
              </a:extLst>
            </p:cNvPr>
            <p:cNvCxnSpPr/>
            <p:nvPr userDrawn="1"/>
          </p:nvCxnSpPr>
          <p:spPr>
            <a:xfrm>
              <a:off x="8823960" y="5940818"/>
              <a:ext cx="2529839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DACEEFD4-15F6-9EC9-1BC3-1585069567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3193"/>
            <a:ext cx="10515600" cy="702627"/>
          </a:xfrm>
        </p:spPr>
        <p:txBody>
          <a:bodyPr>
            <a:normAutofit/>
          </a:bodyPr>
          <a:lstStyle>
            <a:lvl1pPr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– Arial, 44pt</a:t>
            </a:r>
            <a:endParaRPr lang="en-IN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633F494-B140-10C6-7636-8AB0B4F0FD6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5026" y="1054732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</a:t>
            </a:r>
          </a:p>
          <a:p>
            <a:pPr lvl="0"/>
            <a:r>
              <a:rPr lang="en-US" dirty="0"/>
              <a:t>Font: Arial, Font Size 24 pt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7DC3CDBA-0741-6AAF-FE29-4A460CB158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2" y="2070612"/>
            <a:ext cx="5154611" cy="3678238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302208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1C2B3F-CC64-12DA-B5B2-9225F51415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4" y="104655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</a:t>
            </a:r>
          </a:p>
          <a:p>
            <a:pPr lvl="0"/>
            <a:r>
              <a:rPr lang="en-US" dirty="0"/>
              <a:t>Font: Arial; Font Size: 20 pt bold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BF212-4FAB-8182-4F9A-14D4487796A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085814"/>
            <a:ext cx="5157787" cy="369723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Image </a:t>
            </a:r>
            <a:endParaRPr lang="en-IN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B30AE4-F04E-8DD9-4B29-DF518B68E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3274" y="6356350"/>
            <a:ext cx="390525" cy="365125"/>
          </a:xfrm>
        </p:spPr>
        <p:txBody>
          <a:bodyPr/>
          <a:lstStyle/>
          <a:p>
            <a:fld id="{08F282D0-2A4C-4AB8-91CC-66C7073B7B95}" type="slidenum">
              <a:rPr lang="en-IN" smtClean="0"/>
              <a:t>‹#›</a:t>
            </a:fld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546C8B-840B-8234-5710-0D108B0BDA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56" b="33889"/>
          <a:stretch/>
        </p:blipFill>
        <p:spPr>
          <a:xfrm>
            <a:off x="692953" y="6011411"/>
            <a:ext cx="1861062" cy="73615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005EF8F-F29A-1BF8-7C43-8F492D260F04}"/>
              </a:ext>
            </a:extLst>
          </p:cNvPr>
          <p:cNvGrpSpPr/>
          <p:nvPr userDrawn="1"/>
        </p:nvGrpSpPr>
        <p:grpSpPr>
          <a:xfrm>
            <a:off x="838200" y="5940818"/>
            <a:ext cx="10515599" cy="0"/>
            <a:chOff x="838200" y="5940818"/>
            <a:chExt cx="10515599" cy="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1BC96C0-3AD5-5216-C802-A6970ADF03E2}"/>
                </a:ext>
              </a:extLst>
            </p:cNvPr>
            <p:cNvCxnSpPr/>
            <p:nvPr userDrawn="1"/>
          </p:nvCxnSpPr>
          <p:spPr>
            <a:xfrm>
              <a:off x="838200" y="5940818"/>
              <a:ext cx="7993380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3CF5692-515B-C031-40AF-DDE7621D4CAC}"/>
                </a:ext>
              </a:extLst>
            </p:cNvPr>
            <p:cNvCxnSpPr/>
            <p:nvPr userDrawn="1"/>
          </p:nvCxnSpPr>
          <p:spPr>
            <a:xfrm>
              <a:off x="8823960" y="5940818"/>
              <a:ext cx="2529839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AFC00FC3-E216-8F23-8768-9F7397D896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3193"/>
            <a:ext cx="10515600" cy="702627"/>
          </a:xfrm>
        </p:spPr>
        <p:txBody>
          <a:bodyPr>
            <a:normAutofit/>
          </a:bodyPr>
          <a:lstStyle>
            <a:lvl1pPr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– Arial, 44pt</a:t>
            </a:r>
            <a:endParaRPr lang="en-IN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7537BCF-3176-7366-589D-FEA943F6CD6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194427" y="106075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Title </a:t>
            </a:r>
          </a:p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Font: Arial; Font Size: 20 pt bold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961AF81B-9A6A-A162-DF15-3B1D77D2866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197601" y="2100007"/>
            <a:ext cx="5157787" cy="369723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Image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64449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6FAC6B-0AC7-9C4B-876D-400E6E487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583AE8-8229-1B11-6017-B45EFE629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F1BC6-4C74-36D2-E185-8548CA5D1E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97B87-091F-298B-EA4B-BAD5BF26D2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3E7DF-0C2B-76C8-E320-7CE8AC72A5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282D0-2A4C-4AB8-91CC-66C7073B7B9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3597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73" r:id="rId3"/>
    <p:sldLayoutId id="2147483672" r:id="rId4"/>
    <p:sldLayoutId id="2147483650" r:id="rId5"/>
    <p:sldLayoutId id="2147483651" r:id="rId6"/>
    <p:sldLayoutId id="2147483652" r:id="rId7"/>
    <p:sldLayoutId id="2147483663" r:id="rId8"/>
    <p:sldLayoutId id="2147483653" r:id="rId9"/>
    <p:sldLayoutId id="2147483664" r:id="rId10"/>
    <p:sldLayoutId id="2147483656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54" r:id="rId17"/>
    <p:sldLayoutId id="2147483671" r:id="rId18"/>
    <p:sldLayoutId id="2147483655" r:id="rId19"/>
    <p:sldLayoutId id="2147483660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18" Type="http://schemas.openxmlformats.org/officeDocument/2006/relationships/diagramLayout" Target="../diagrams/layout8.xml"/><Relationship Id="rId26" Type="http://schemas.microsoft.com/office/2007/relationships/diagramDrawing" Target="../diagrams/drawing9.xml"/><Relationship Id="rId3" Type="http://schemas.openxmlformats.org/officeDocument/2006/relationships/diagramLayout" Target="../diagrams/layout5.xml"/><Relationship Id="rId21" Type="http://schemas.microsoft.com/office/2007/relationships/diagramDrawing" Target="../diagrams/drawing8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17" Type="http://schemas.openxmlformats.org/officeDocument/2006/relationships/diagramData" Target="../diagrams/data8.xml"/><Relationship Id="rId25" Type="http://schemas.openxmlformats.org/officeDocument/2006/relationships/diagramColors" Target="../diagrams/colors9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20" Type="http://schemas.openxmlformats.org/officeDocument/2006/relationships/diagramColors" Target="../diagrams/colors8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24" Type="http://schemas.openxmlformats.org/officeDocument/2006/relationships/diagramQuickStyle" Target="../diagrams/quickStyle9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23" Type="http://schemas.openxmlformats.org/officeDocument/2006/relationships/diagramLayout" Target="../diagrams/layout9.xml"/><Relationship Id="rId10" Type="http://schemas.openxmlformats.org/officeDocument/2006/relationships/diagramColors" Target="../diagrams/colors6.xml"/><Relationship Id="rId19" Type="http://schemas.openxmlformats.org/officeDocument/2006/relationships/diagramQuickStyle" Target="../diagrams/quickStyle8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Relationship Id="rId22" Type="http://schemas.openxmlformats.org/officeDocument/2006/relationships/diagramData" Target="../diagrams/data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diagramLayout" Target="../diagrams/layout12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diagramData" Target="../diagrams/data12.xml"/><Relationship Id="rId2" Type="http://schemas.openxmlformats.org/officeDocument/2006/relationships/diagramData" Target="../diagrams/data10.xml"/><Relationship Id="rId16" Type="http://schemas.microsoft.com/office/2007/relationships/diagramDrawing" Target="../diagrams/drawing1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5" Type="http://schemas.openxmlformats.org/officeDocument/2006/relationships/diagramColors" Target="../diagrams/colors12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Relationship Id="rId14" Type="http://schemas.openxmlformats.org/officeDocument/2006/relationships/diagramQuickStyle" Target="../diagrams/quickStyle1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13" Type="http://schemas.openxmlformats.org/officeDocument/2006/relationships/diagramLayout" Target="../diagrams/layout15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12" Type="http://schemas.openxmlformats.org/officeDocument/2006/relationships/diagramData" Target="../diagrams/data15.xml"/><Relationship Id="rId2" Type="http://schemas.openxmlformats.org/officeDocument/2006/relationships/diagramData" Target="../diagrams/data13.xml"/><Relationship Id="rId16" Type="http://schemas.microsoft.com/office/2007/relationships/diagramDrawing" Target="../diagrams/drawing15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5" Type="http://schemas.openxmlformats.org/officeDocument/2006/relationships/diagramColors" Target="../diagrams/colors15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Relationship Id="rId14" Type="http://schemas.openxmlformats.org/officeDocument/2006/relationships/diagramQuickStyle" Target="../diagrams/quickStyle1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13" Type="http://schemas.openxmlformats.org/officeDocument/2006/relationships/diagramLayout" Target="../diagrams/layout18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12" Type="http://schemas.openxmlformats.org/officeDocument/2006/relationships/diagramData" Target="../diagrams/data18.xml"/><Relationship Id="rId2" Type="http://schemas.openxmlformats.org/officeDocument/2006/relationships/diagramData" Target="../diagrams/data16.xml"/><Relationship Id="rId16" Type="http://schemas.microsoft.com/office/2007/relationships/diagramDrawing" Target="../diagrams/drawing18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5" Type="http://schemas.openxmlformats.org/officeDocument/2006/relationships/diagramColors" Target="../diagrams/colors18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Relationship Id="rId14" Type="http://schemas.openxmlformats.org/officeDocument/2006/relationships/diagramQuickStyle" Target="../diagrams/quickStyle1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13" Type="http://schemas.openxmlformats.org/officeDocument/2006/relationships/diagramLayout" Target="../diagrams/layout21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12" Type="http://schemas.openxmlformats.org/officeDocument/2006/relationships/diagramData" Target="../diagrams/data21.xml"/><Relationship Id="rId2" Type="http://schemas.openxmlformats.org/officeDocument/2006/relationships/diagramData" Target="../diagrams/data19.xml"/><Relationship Id="rId16" Type="http://schemas.microsoft.com/office/2007/relationships/diagramDrawing" Target="../diagrams/drawing2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5" Type="http://schemas.openxmlformats.org/officeDocument/2006/relationships/diagramColors" Target="../diagrams/colors21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Relationship Id="rId14" Type="http://schemas.openxmlformats.org/officeDocument/2006/relationships/diagramQuickStyle" Target="../diagrams/quickStyle2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3.xml"/><Relationship Id="rId13" Type="http://schemas.openxmlformats.org/officeDocument/2006/relationships/diagramLayout" Target="../diagrams/layout24.xml"/><Relationship Id="rId3" Type="http://schemas.openxmlformats.org/officeDocument/2006/relationships/diagramLayout" Target="../diagrams/layout22.xml"/><Relationship Id="rId7" Type="http://schemas.openxmlformats.org/officeDocument/2006/relationships/diagramData" Target="../diagrams/data23.xml"/><Relationship Id="rId12" Type="http://schemas.openxmlformats.org/officeDocument/2006/relationships/diagramData" Target="../diagrams/data24.xml"/><Relationship Id="rId2" Type="http://schemas.openxmlformats.org/officeDocument/2006/relationships/diagramData" Target="../diagrams/data22.xml"/><Relationship Id="rId16" Type="http://schemas.microsoft.com/office/2007/relationships/diagramDrawing" Target="../diagrams/drawing24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2.xml"/><Relationship Id="rId11" Type="http://schemas.microsoft.com/office/2007/relationships/diagramDrawing" Target="../diagrams/drawing23.xml"/><Relationship Id="rId5" Type="http://schemas.openxmlformats.org/officeDocument/2006/relationships/diagramColors" Target="../diagrams/colors22.xml"/><Relationship Id="rId15" Type="http://schemas.openxmlformats.org/officeDocument/2006/relationships/diagramColors" Target="../diagrams/colors24.xml"/><Relationship Id="rId10" Type="http://schemas.openxmlformats.org/officeDocument/2006/relationships/diagramColors" Target="../diagrams/colors23.xml"/><Relationship Id="rId4" Type="http://schemas.openxmlformats.org/officeDocument/2006/relationships/diagramQuickStyle" Target="../diagrams/quickStyle22.xml"/><Relationship Id="rId9" Type="http://schemas.openxmlformats.org/officeDocument/2006/relationships/diagramQuickStyle" Target="../diagrams/quickStyle23.xml"/><Relationship Id="rId14" Type="http://schemas.openxmlformats.org/officeDocument/2006/relationships/diagramQuickStyle" Target="../diagrams/quickStyle2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6.xml"/><Relationship Id="rId13" Type="http://schemas.openxmlformats.org/officeDocument/2006/relationships/diagramLayout" Target="../diagrams/layout27.xml"/><Relationship Id="rId3" Type="http://schemas.openxmlformats.org/officeDocument/2006/relationships/diagramLayout" Target="../diagrams/layout25.xml"/><Relationship Id="rId7" Type="http://schemas.openxmlformats.org/officeDocument/2006/relationships/diagramData" Target="../diagrams/data26.xml"/><Relationship Id="rId12" Type="http://schemas.openxmlformats.org/officeDocument/2006/relationships/diagramData" Target="../diagrams/data27.xml"/><Relationship Id="rId2" Type="http://schemas.openxmlformats.org/officeDocument/2006/relationships/diagramData" Target="../diagrams/data25.xml"/><Relationship Id="rId16" Type="http://schemas.microsoft.com/office/2007/relationships/diagramDrawing" Target="../diagrams/drawing27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5.xml"/><Relationship Id="rId11" Type="http://schemas.microsoft.com/office/2007/relationships/diagramDrawing" Target="../diagrams/drawing26.xml"/><Relationship Id="rId5" Type="http://schemas.openxmlformats.org/officeDocument/2006/relationships/diagramColors" Target="../diagrams/colors25.xml"/><Relationship Id="rId15" Type="http://schemas.openxmlformats.org/officeDocument/2006/relationships/diagramColors" Target="../diagrams/colors27.xml"/><Relationship Id="rId10" Type="http://schemas.openxmlformats.org/officeDocument/2006/relationships/diagramColors" Target="../diagrams/colors26.xml"/><Relationship Id="rId4" Type="http://schemas.openxmlformats.org/officeDocument/2006/relationships/diagramQuickStyle" Target="../diagrams/quickStyle25.xml"/><Relationship Id="rId9" Type="http://schemas.openxmlformats.org/officeDocument/2006/relationships/diagramQuickStyle" Target="../diagrams/quickStyle26.xml"/><Relationship Id="rId14" Type="http://schemas.openxmlformats.org/officeDocument/2006/relationships/diagramQuickStyle" Target="../diagrams/quickStyle2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9.xml"/><Relationship Id="rId13" Type="http://schemas.openxmlformats.org/officeDocument/2006/relationships/diagramLayout" Target="../diagrams/layout30.xml"/><Relationship Id="rId3" Type="http://schemas.openxmlformats.org/officeDocument/2006/relationships/diagramLayout" Target="../diagrams/layout28.xml"/><Relationship Id="rId7" Type="http://schemas.openxmlformats.org/officeDocument/2006/relationships/diagramData" Target="../diagrams/data29.xml"/><Relationship Id="rId12" Type="http://schemas.openxmlformats.org/officeDocument/2006/relationships/diagramData" Target="../diagrams/data30.xml"/><Relationship Id="rId2" Type="http://schemas.openxmlformats.org/officeDocument/2006/relationships/diagramData" Target="../diagrams/data28.xml"/><Relationship Id="rId16" Type="http://schemas.microsoft.com/office/2007/relationships/diagramDrawing" Target="../diagrams/drawing30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8.xml"/><Relationship Id="rId11" Type="http://schemas.microsoft.com/office/2007/relationships/diagramDrawing" Target="../diagrams/drawing29.xml"/><Relationship Id="rId5" Type="http://schemas.openxmlformats.org/officeDocument/2006/relationships/diagramColors" Target="../diagrams/colors28.xml"/><Relationship Id="rId15" Type="http://schemas.openxmlformats.org/officeDocument/2006/relationships/diagramColors" Target="../diagrams/colors30.xml"/><Relationship Id="rId10" Type="http://schemas.openxmlformats.org/officeDocument/2006/relationships/diagramColors" Target="../diagrams/colors29.xml"/><Relationship Id="rId4" Type="http://schemas.openxmlformats.org/officeDocument/2006/relationships/diagramQuickStyle" Target="../diagrams/quickStyle28.xml"/><Relationship Id="rId9" Type="http://schemas.openxmlformats.org/officeDocument/2006/relationships/diagramQuickStyle" Target="../diagrams/quickStyle29.xml"/><Relationship Id="rId14" Type="http://schemas.openxmlformats.org/officeDocument/2006/relationships/diagramQuickStyle" Target="../diagrams/quickStyle3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7066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24E7C5-177B-5883-0E12-EFC206775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82D0-2A4C-4AB8-91CC-66C7073B7B95}" type="slidenum">
              <a:rPr lang="en-IN" smtClean="0"/>
              <a:pPr/>
              <a:t>10</a:t>
            </a:fld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EE58C0-B797-04D0-9C03-E34BADFD3B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2B0AB1-E5B4-12F8-0108-F4829BB56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5705338-3C18-7398-E445-5ED5351922C5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34099F5-A6E5-A331-2C82-1739FF172E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EB9D9EA-83D4-6C6A-9AB2-18BDCEA827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4077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C02F14-A2AE-5074-253F-0F3328711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82D0-2A4C-4AB8-91CC-66C7073B7B95}" type="slidenum">
              <a:rPr lang="en-IN" smtClean="0"/>
              <a:pPr/>
              <a:t>11</a:t>
            </a:fld>
            <a:endParaRPr lang="en-IN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591F8D97-04F9-3343-D7DB-C63382AA2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CD52896-6198-D375-3196-FE3E41A947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004375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A69E27-144A-9D1E-C21D-22A5900CDD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1F407B9-716E-7FF6-DE16-EB2C59279A3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4C18D4-EAF7-9CDD-D9B9-039405D39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82D0-2A4C-4AB8-91CC-66C7073B7B95}" type="slidenum">
              <a:rPr lang="en-IN" smtClean="0"/>
              <a:pPr/>
              <a:t>12</a:t>
            </a:fld>
            <a:endParaRPr lang="en-IN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8A64B36-3A98-2D22-1DCE-DAE61108B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6FC5CE-BB1E-4EEC-8037-732B2D2320AB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51BDCE9-96AC-FA83-D29B-DFCD8E6213C8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3504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A25E1-CCF2-6DA2-D394-0BB3E607B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8A69F1-A15F-15C4-6A9F-F4C206E8E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9D3C16-643F-8B6F-9ADA-504400BDA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82D0-2A4C-4AB8-91CC-66C7073B7B95}" type="slidenum">
              <a:rPr lang="en-IN" smtClean="0"/>
              <a:pPr/>
              <a:t>13</a:t>
            </a:fld>
            <a:endParaRPr lang="en-IN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9B3B689-059D-433E-07F7-E2AE44C1F28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7847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C439A-CE6E-AA14-6DBC-7DA69D870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D659C1-920F-ADF9-362A-524FED25E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46D7A4B-6C5C-6C24-595E-E763913AE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E47C75-92D1-CC15-5266-A58A7199C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82D0-2A4C-4AB8-91CC-66C7073B7B95}" type="slidenum">
              <a:rPr lang="en-IN" smtClean="0"/>
              <a:pPr/>
              <a:t>14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35671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634890C-4DCE-DBDB-7992-7430724DE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9A871DD-39D3-ECD9-369F-935483021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82CAF03-CA40-25F6-6B30-3BE6F40C76B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68C18E-93F8-39E7-152C-D2ADAC4CA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82D0-2A4C-4AB8-91CC-66C7073B7B95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467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157C74C-4E73-41F4-EE6B-4E11F4B8B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6DB7D5-69D1-8898-33B3-39B765782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82D0-2A4C-4AB8-91CC-66C7073B7B95}" type="slidenum">
              <a:rPr lang="en-IN" smtClean="0"/>
              <a:t>16</a:t>
            </a:fld>
            <a:endParaRPr lang="en-IN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4E4FAE-B734-6718-4E55-D5DC7AEBC3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A4DBA50-013F-4679-D151-40F3EEB6CBD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4065017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9F00A5D-3784-548E-F93A-68B1F3A47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E4F9C0-AE69-6699-D719-DD75740D5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82D0-2A4C-4AB8-91CC-66C7073B7B95}" type="slidenum">
              <a:rPr lang="en-IN" smtClean="0"/>
              <a:t>17</a:t>
            </a:fld>
            <a:endParaRPr lang="en-IN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F790668-9A5E-246B-92F5-DA4EF8C463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5605AFD-0C5C-11BB-0935-78EEBFC383B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0886F6D-04E5-0B31-9A01-6611EB4FC75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212115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B6DB0A1-6D22-D1D1-6947-839B8E9CF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EF886F-11B7-6D55-2327-3400FCF5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82D0-2A4C-4AB8-91CC-66C7073B7B95}" type="slidenum">
              <a:rPr lang="en-IN" smtClean="0"/>
              <a:pPr/>
              <a:t>18</a:t>
            </a:fld>
            <a:endParaRPr lang="en-IN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284CDB3-A38C-C02C-720A-700C1739ED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E59087A-3EB1-EA84-007E-CED04118DE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7A076BB-B38B-7E34-ADA4-F3F12461985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B5E3B19-DCD5-0D73-8324-123E1AA088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3867967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0189F1-8A5B-169F-9619-152A2C88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82D0-2A4C-4AB8-91CC-66C7073B7B95}" type="slidenum">
              <a:rPr lang="en-IN" smtClean="0"/>
              <a:t>19</a:t>
            </a:fld>
            <a:endParaRPr lang="en-IN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B7C1D44-B597-E2CC-A93D-C58C3CE1C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E5396EB-29E5-FB9A-E427-BCD0B96021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672117"/>
              </p:ext>
            </p:extLst>
          </p:nvPr>
        </p:nvGraphicFramePr>
        <p:xfrm>
          <a:off x="838200" y="1390227"/>
          <a:ext cx="10515600" cy="399457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71316551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88862036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51351885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983117717"/>
                    </a:ext>
                  </a:extLst>
                </a:gridCol>
              </a:tblGrid>
              <a:tr h="3986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Title</a:t>
                      </a:r>
                      <a:endParaRPr kumimoji="0" lang="en-IN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Title</a:t>
                      </a:r>
                      <a:endParaRPr kumimoji="0" lang="en-IN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Title</a:t>
                      </a:r>
                      <a:endParaRPr kumimoji="0" lang="en-IN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Title</a:t>
                      </a:r>
                      <a:endParaRPr kumimoji="0" lang="en-IN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389235"/>
                  </a:ext>
                </a:extLst>
              </a:tr>
              <a:tr h="513697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226446"/>
                  </a:ext>
                </a:extLst>
              </a:tr>
              <a:tr h="513697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073689"/>
                  </a:ext>
                </a:extLst>
              </a:tr>
              <a:tr h="513697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833982"/>
                  </a:ext>
                </a:extLst>
              </a:tr>
              <a:tr h="513697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431242"/>
                  </a:ext>
                </a:extLst>
              </a:tr>
              <a:tr h="513697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585776"/>
                  </a:ext>
                </a:extLst>
              </a:tr>
              <a:tr h="513697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008225"/>
                  </a:ext>
                </a:extLst>
              </a:tr>
              <a:tr h="513697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937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7851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F5EB63-02CF-A250-3432-A5998BF0A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42" y="4679687"/>
            <a:ext cx="3548741" cy="19951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2AEACC-D83A-1761-CF0B-D19286F32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071" y="4679687"/>
            <a:ext cx="3531733" cy="197935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7A48D2-4FE7-B13E-ECE5-3A00BB06F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944" y="272143"/>
            <a:ext cx="3512825" cy="19590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7A62F7-2654-83E3-11DE-BA3D2A0CAD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0964" y="2460471"/>
            <a:ext cx="3506578" cy="19951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F6402D-A288-B152-0E53-317E65B3DD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9051" y="4684892"/>
            <a:ext cx="3518261" cy="192830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21EC61-4394-6F00-94FF-FB3A4FCB10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458" y="2461201"/>
            <a:ext cx="3512825" cy="195904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B42C517-2BDF-BAC8-9BFE-AAB7B6A97F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4529" y="2456453"/>
            <a:ext cx="3548741" cy="200020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B0D599-D98B-B8D1-F7C1-C5E4474F38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65010" y="303283"/>
            <a:ext cx="3512825" cy="192790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DEF471-FF48-0DC9-FCED-CD914461CC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99372" y="303282"/>
            <a:ext cx="3497940" cy="192790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44153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A60A2-F6A4-BBA4-FD66-888D303F4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96E939-DF0C-11E6-040A-310BDC2F1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82D0-2A4C-4AB8-91CC-66C7073B7B95}" type="slidenum">
              <a:rPr lang="en-IN" smtClean="0"/>
              <a:t>20</a:t>
            </a:fld>
            <a:endParaRPr lang="en-IN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E807B6F-913E-CBC3-C7B6-802CE7E11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1D7DD1A-0EE3-8F69-3AF9-F17FA1769D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177446"/>
              </p:ext>
            </p:extLst>
          </p:nvPr>
        </p:nvGraphicFramePr>
        <p:xfrm>
          <a:off x="838200" y="1390227"/>
          <a:ext cx="10515600" cy="399457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71316551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88862036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51351885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983117717"/>
                    </a:ext>
                  </a:extLst>
                </a:gridCol>
              </a:tblGrid>
              <a:tr h="39869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Title</a:t>
                      </a:r>
                      <a:endParaRPr lang="en-IN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</a:rPr>
                        <a:t>Title</a:t>
                      </a:r>
                      <a:endParaRPr kumimoji="0" lang="en-IN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</a:rPr>
                        <a:t>Title</a:t>
                      </a:r>
                      <a:endParaRPr kumimoji="0" lang="en-IN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</a:rPr>
                        <a:t>Title</a:t>
                      </a:r>
                      <a:endParaRPr kumimoji="0" lang="en-IN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389235"/>
                  </a:ext>
                </a:extLst>
              </a:tr>
              <a:tr h="513697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226446"/>
                  </a:ext>
                </a:extLst>
              </a:tr>
              <a:tr h="513697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073689"/>
                  </a:ext>
                </a:extLst>
              </a:tr>
              <a:tr h="513697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833982"/>
                  </a:ext>
                </a:extLst>
              </a:tr>
              <a:tr h="513697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431242"/>
                  </a:ext>
                </a:extLst>
              </a:tr>
              <a:tr h="513697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585776"/>
                  </a:ext>
                </a:extLst>
              </a:tr>
              <a:tr h="513697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008225"/>
                  </a:ext>
                </a:extLst>
              </a:tr>
              <a:tr h="513697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937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5689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A07EDA-DB50-7116-E87A-B85E5AC79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2BD261-AF1A-78F1-60BB-2793FE485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82D0-2A4C-4AB8-91CC-66C7073B7B95}" type="slidenum">
              <a:rPr lang="en-IN" smtClean="0"/>
              <a:t>21</a:t>
            </a:fld>
            <a:endParaRPr lang="en-IN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B617C78-8703-B4ED-3525-34C247795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F6E2E17-0FBB-2AD5-D42E-E2A2091C6F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78485"/>
              </p:ext>
            </p:extLst>
          </p:nvPr>
        </p:nvGraphicFramePr>
        <p:xfrm>
          <a:off x="838200" y="1390227"/>
          <a:ext cx="10515600" cy="399457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71316551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88862036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51351885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983117717"/>
                    </a:ext>
                  </a:extLst>
                </a:gridCol>
              </a:tblGrid>
              <a:tr h="39869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Title</a:t>
                      </a:r>
                      <a:endParaRPr lang="en-IN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Title</a:t>
                      </a:r>
                      <a:endParaRPr kumimoji="0" lang="en-IN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Title</a:t>
                      </a:r>
                      <a:endParaRPr kumimoji="0" lang="en-IN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Title</a:t>
                      </a:r>
                      <a:endParaRPr kumimoji="0" lang="en-IN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389235"/>
                  </a:ext>
                </a:extLst>
              </a:tr>
              <a:tr h="513697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0226446"/>
                  </a:ext>
                </a:extLst>
              </a:tr>
              <a:tr h="513697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2073689"/>
                  </a:ext>
                </a:extLst>
              </a:tr>
              <a:tr h="513697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5833982"/>
                  </a:ext>
                </a:extLst>
              </a:tr>
              <a:tr h="513697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1431242"/>
                  </a:ext>
                </a:extLst>
              </a:tr>
              <a:tr h="513697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8585776"/>
                  </a:ext>
                </a:extLst>
              </a:tr>
              <a:tr h="513697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8008225"/>
                  </a:ext>
                </a:extLst>
              </a:tr>
              <a:tr h="513697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0937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7691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32D8C-A178-2FFA-3AC7-695BB3507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B9B690-C714-78BE-BDDC-443F8D704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82D0-2A4C-4AB8-91CC-66C7073B7B95}" type="slidenum">
              <a:rPr lang="en-IN" smtClean="0"/>
              <a:t>22</a:t>
            </a:fld>
            <a:endParaRPr lang="en-IN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58417AD-64FA-9778-F3F8-0A6BF0533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C1CB98C-59CB-8724-2879-5D5787E581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551013"/>
              </p:ext>
            </p:extLst>
          </p:nvPr>
        </p:nvGraphicFramePr>
        <p:xfrm>
          <a:off x="838200" y="1390227"/>
          <a:ext cx="10515600" cy="399457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71316551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88862036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51351885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983117717"/>
                    </a:ext>
                  </a:extLst>
                </a:gridCol>
              </a:tblGrid>
              <a:tr h="39869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Title</a:t>
                      </a:r>
                      <a:endParaRPr lang="en-IN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</a:rPr>
                        <a:t>Title</a:t>
                      </a:r>
                      <a:endParaRPr kumimoji="0" lang="en-IN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</a:rPr>
                        <a:t>Title</a:t>
                      </a:r>
                      <a:endParaRPr kumimoji="0" lang="en-IN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</a:rPr>
                        <a:t>Title</a:t>
                      </a:r>
                      <a:endParaRPr kumimoji="0" lang="en-IN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389235"/>
                  </a:ext>
                </a:extLst>
              </a:tr>
              <a:tr h="513697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226446"/>
                  </a:ext>
                </a:extLst>
              </a:tr>
              <a:tr h="513697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073689"/>
                  </a:ext>
                </a:extLst>
              </a:tr>
              <a:tr h="513697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833982"/>
                  </a:ext>
                </a:extLst>
              </a:tr>
              <a:tr h="513697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431242"/>
                  </a:ext>
                </a:extLst>
              </a:tr>
              <a:tr h="513697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585776"/>
                  </a:ext>
                </a:extLst>
              </a:tr>
              <a:tr h="513697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008225"/>
                  </a:ext>
                </a:extLst>
              </a:tr>
              <a:tr h="513697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937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23988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4A8718-FD61-1338-382C-3F15208EC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82D0-2A4C-4AB8-91CC-66C7073B7B95}" type="slidenum">
              <a:rPr lang="en-IN" smtClean="0"/>
              <a:t>23</a:t>
            </a:fld>
            <a:endParaRPr lang="en-I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5DED36-F6F7-75BE-15EA-250BE9B26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5FB314A-F233-3DA3-E69F-DB147C9924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160809"/>
              </p:ext>
            </p:extLst>
          </p:nvPr>
        </p:nvGraphicFramePr>
        <p:xfrm>
          <a:off x="2037080" y="1264073"/>
          <a:ext cx="8117840" cy="4065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06833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743E4-22F7-8B9E-5A7C-B2CD867A8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EAD814-A42C-EAFE-9887-C921625DC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82D0-2A4C-4AB8-91CC-66C7073B7B95}" type="slidenum">
              <a:rPr lang="en-IN" smtClean="0"/>
              <a:t>24</a:t>
            </a:fld>
            <a:endParaRPr lang="en-I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EC2988-EC6F-DC85-920E-E093B398A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E9CF2C2-4818-1D00-06ED-A221482B4F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5750094"/>
              </p:ext>
            </p:extLst>
          </p:nvPr>
        </p:nvGraphicFramePr>
        <p:xfrm>
          <a:off x="2037080" y="1264073"/>
          <a:ext cx="8117840" cy="4065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11382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D80443-E035-E3DA-F627-35EEE13BA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AE6B3F-36D2-17F2-25DF-250D5B6E4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82D0-2A4C-4AB8-91CC-66C7073B7B95}" type="slidenum">
              <a:rPr lang="en-IN" smtClean="0"/>
              <a:t>25</a:t>
            </a:fld>
            <a:endParaRPr lang="en-I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71287F-F3F0-39A0-D932-BE24D9A16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CDF3BBF-1062-B5C9-10DE-53A2984873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4403946"/>
              </p:ext>
            </p:extLst>
          </p:nvPr>
        </p:nvGraphicFramePr>
        <p:xfrm>
          <a:off x="2037080" y="1264073"/>
          <a:ext cx="8117840" cy="4065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52362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C370D-20EE-F9AD-658E-85F680642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A2F4BE-52D2-1A86-877F-1CDE9B034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82D0-2A4C-4AB8-91CC-66C7073B7B95}" type="slidenum">
              <a:rPr lang="en-IN" smtClean="0"/>
              <a:t>26</a:t>
            </a:fld>
            <a:endParaRPr lang="en-I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811C5F-2092-730F-C8CC-050618B45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233A2BE-DC3F-DDD1-8BCF-93C78107C0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8640645"/>
              </p:ext>
            </p:extLst>
          </p:nvPr>
        </p:nvGraphicFramePr>
        <p:xfrm>
          <a:off x="2037080" y="1264073"/>
          <a:ext cx="8117840" cy="4065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4965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87BAA6-7B31-3119-748F-2F86B82F4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B44BE2-5302-BEF9-24E0-C0625C806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82D0-2A4C-4AB8-91CC-66C7073B7B95}" type="slidenum">
              <a:rPr lang="en-IN" smtClean="0"/>
              <a:t>27</a:t>
            </a:fld>
            <a:endParaRPr lang="en-I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158B53-AE22-FD0B-82FC-324B75E64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1E96435-C6A0-A1E8-ACCB-B5F954A7AC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1866453"/>
              </p:ext>
            </p:extLst>
          </p:nvPr>
        </p:nvGraphicFramePr>
        <p:xfrm>
          <a:off x="777240" y="1396153"/>
          <a:ext cx="5318760" cy="4065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0990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EAB07-6A02-5586-3211-B237714DC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CFF6AB-F9A4-9936-D183-ED940C723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82D0-2A4C-4AB8-91CC-66C7073B7B95}" type="slidenum">
              <a:rPr lang="en-IN" smtClean="0"/>
              <a:t>28</a:t>
            </a:fld>
            <a:endParaRPr lang="en-I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2902B3-398A-AEC3-D601-794937AAD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587AEDF-1B52-E734-B16F-292F725593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6461050"/>
              </p:ext>
            </p:extLst>
          </p:nvPr>
        </p:nvGraphicFramePr>
        <p:xfrm>
          <a:off x="838200" y="1325033"/>
          <a:ext cx="5135880" cy="4065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95D92A6-77E5-FD76-C121-7596D7CD4B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0836685"/>
              </p:ext>
            </p:extLst>
          </p:nvPr>
        </p:nvGraphicFramePr>
        <p:xfrm>
          <a:off x="6294120" y="1325033"/>
          <a:ext cx="5135880" cy="4065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9158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1EF26-3AE9-4687-13E1-F3554CE15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1879BC-8747-2DF7-96D9-2D7ACFA99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82D0-2A4C-4AB8-91CC-66C7073B7B95}" type="slidenum">
              <a:rPr lang="en-IN" smtClean="0"/>
              <a:t>29</a:t>
            </a:fld>
            <a:endParaRPr lang="en-I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DC5F20-422D-85B1-AFFE-743C781D5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16A3008B-7DBF-FA60-0CCB-1112BBF1C3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6858739"/>
              </p:ext>
            </p:extLst>
          </p:nvPr>
        </p:nvGraphicFramePr>
        <p:xfrm>
          <a:off x="566420" y="4767952"/>
          <a:ext cx="10515600" cy="1119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DE3B671B-F92B-A503-97B6-1EF00EE78B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4271164"/>
              </p:ext>
            </p:extLst>
          </p:nvPr>
        </p:nvGraphicFramePr>
        <p:xfrm>
          <a:off x="647700" y="3529981"/>
          <a:ext cx="10515600" cy="1119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040ECC3-62F1-C883-2C6D-640C139846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043457"/>
              </p:ext>
            </p:extLst>
          </p:nvPr>
        </p:nvGraphicFramePr>
        <p:xfrm>
          <a:off x="647700" y="1141358"/>
          <a:ext cx="10515600" cy="1119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DD1D947-DAEE-C795-AF62-CCDE89F08E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8139108"/>
              </p:ext>
            </p:extLst>
          </p:nvPr>
        </p:nvGraphicFramePr>
        <p:xfrm>
          <a:off x="647700" y="2292011"/>
          <a:ext cx="10515600" cy="1119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2283857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3ACC72E-F42C-BEBD-411B-6BD941279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83" y="280817"/>
            <a:ext cx="3583287" cy="192229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1D6983-1B14-7B32-DD96-61AFF39F4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280817"/>
            <a:ext cx="3447724" cy="19386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661CFB-5761-2C4A-6DD2-C681D955BC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7594" y="292929"/>
            <a:ext cx="3447725" cy="192649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A413FE-C3BA-DF51-BA0C-26FF1943B0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683" y="2434819"/>
            <a:ext cx="3583287" cy="198836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C335F6-5D9A-5C1C-CD42-8A86F0C7AE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9920" y="2482261"/>
            <a:ext cx="3447724" cy="192220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DDABF7-3AC5-2463-674D-6B21587598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7594" y="2482261"/>
            <a:ext cx="3447723" cy="194262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2B14342-A3B3-A626-B459-860B4AF87B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6683" y="4654886"/>
            <a:ext cx="3589263" cy="198836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2330C5A-2EAD-1CE8-9995-4A6B0014D8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39921" y="4676010"/>
            <a:ext cx="3447724" cy="196723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443EB2B-DFA2-3571-F63C-4C951E950F42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r="810"/>
          <a:stretch/>
        </p:blipFill>
        <p:spPr>
          <a:xfrm>
            <a:off x="8125217" y="4679272"/>
            <a:ext cx="3416926" cy="194262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112886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07AC4-82BD-5D0B-3691-BEBF4B3EE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DC48E6-3F4B-6497-EF07-1B36689E4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82D0-2A4C-4AB8-91CC-66C7073B7B95}" type="slidenum">
              <a:rPr lang="en-IN" smtClean="0"/>
              <a:t>30</a:t>
            </a:fld>
            <a:endParaRPr lang="en-I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21A340-2E27-2D45-6278-C4C43BCB9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51FC014-46DD-5359-CAE0-4B20D9DB0C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3606474"/>
              </p:ext>
            </p:extLst>
          </p:nvPr>
        </p:nvGraphicFramePr>
        <p:xfrm>
          <a:off x="647700" y="4640582"/>
          <a:ext cx="10515600" cy="1119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0D49469-46EB-F799-7514-C21DC52200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6449864"/>
              </p:ext>
            </p:extLst>
          </p:nvPr>
        </p:nvGraphicFramePr>
        <p:xfrm>
          <a:off x="647700" y="3650352"/>
          <a:ext cx="10515600" cy="1119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317F732E-CACA-704E-CD89-28AFCF9A59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6933775"/>
              </p:ext>
            </p:extLst>
          </p:nvPr>
        </p:nvGraphicFramePr>
        <p:xfrm>
          <a:off x="647700" y="2711144"/>
          <a:ext cx="10515600" cy="1119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3C1C3B0-A4B7-AA29-CBA4-A44EE0FB90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5710143"/>
              </p:ext>
            </p:extLst>
          </p:nvPr>
        </p:nvGraphicFramePr>
        <p:xfrm>
          <a:off x="647700" y="908923"/>
          <a:ext cx="10515600" cy="1119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D70A907-0EB2-5E08-F551-89450FF574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9809008"/>
              </p:ext>
            </p:extLst>
          </p:nvPr>
        </p:nvGraphicFramePr>
        <p:xfrm>
          <a:off x="647700" y="1783496"/>
          <a:ext cx="10515600" cy="1119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  <p:extLst>
      <p:ext uri="{BB962C8B-B14F-4D97-AF65-F5344CB8AC3E}">
        <p14:creationId xmlns:p14="http://schemas.microsoft.com/office/powerpoint/2010/main" val="26780629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EC8AD9-A3C6-BBD2-11C0-9BE779332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82D0-2A4C-4AB8-91CC-66C7073B7B95}" type="slidenum">
              <a:rPr lang="en-IN" smtClean="0"/>
              <a:t>31</a:t>
            </a:fld>
            <a:endParaRPr lang="en-I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C9E058-EAEC-8EB6-2DB6-FB3B48109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2F9CE5A-D72D-7EC9-7116-5CA507A71F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494281"/>
              </p:ext>
            </p:extLst>
          </p:nvPr>
        </p:nvGraphicFramePr>
        <p:xfrm>
          <a:off x="838200" y="1096434"/>
          <a:ext cx="6131560" cy="1302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AC82790-A7AA-7BFE-751C-9324981B8B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2326579"/>
              </p:ext>
            </p:extLst>
          </p:nvPr>
        </p:nvGraphicFramePr>
        <p:xfrm>
          <a:off x="2585720" y="2777913"/>
          <a:ext cx="6131560" cy="1302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17C9AFA-6EB6-0566-5599-CBFC4AFD2F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6509632"/>
              </p:ext>
            </p:extLst>
          </p:nvPr>
        </p:nvGraphicFramePr>
        <p:xfrm>
          <a:off x="5308600" y="4459393"/>
          <a:ext cx="6131560" cy="1302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6021270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CA2D64-7C68-52C4-DC38-F1A6795F5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82D0-2A4C-4AB8-91CC-66C7073B7B95}" type="slidenum">
              <a:rPr lang="en-IN" smtClean="0"/>
              <a:t>32</a:t>
            </a:fld>
            <a:endParaRPr lang="en-IN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4AA88A2-9AE2-F729-CC2D-1E42AB62E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758E8EC-2525-3E5D-2898-98175A89C6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3040216"/>
              </p:ext>
            </p:extLst>
          </p:nvPr>
        </p:nvGraphicFramePr>
        <p:xfrm>
          <a:off x="162560" y="1247987"/>
          <a:ext cx="3627120" cy="2551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E2624CB-9CD8-E28B-ADA6-346B28C4E0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7853130"/>
              </p:ext>
            </p:extLst>
          </p:nvPr>
        </p:nvGraphicFramePr>
        <p:xfrm>
          <a:off x="3789680" y="2249594"/>
          <a:ext cx="3749040" cy="2551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7A2DF13E-647E-262B-B9AD-C4B10282BA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2478040"/>
              </p:ext>
            </p:extLst>
          </p:nvPr>
        </p:nvGraphicFramePr>
        <p:xfrm>
          <a:off x="7254240" y="3072554"/>
          <a:ext cx="4429760" cy="2551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4045336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79143F-6E6F-B64A-1874-E0BDE20D8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82D0-2A4C-4AB8-91CC-66C7073B7B95}" type="slidenum">
              <a:rPr lang="en-IN" smtClean="0"/>
              <a:t>33</a:t>
            </a:fld>
            <a:endParaRPr lang="en-I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74206D-7D6C-5ED3-8274-1EE0B7C7E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E057F2D-A638-0E15-6E4D-413FBF08E4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9576753"/>
              </p:ext>
            </p:extLst>
          </p:nvPr>
        </p:nvGraphicFramePr>
        <p:xfrm>
          <a:off x="111760" y="1024467"/>
          <a:ext cx="4226560" cy="3334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19DE5BE-F644-E373-1A43-A66DE324BE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7499635"/>
              </p:ext>
            </p:extLst>
          </p:nvPr>
        </p:nvGraphicFramePr>
        <p:xfrm>
          <a:off x="3779521" y="1883833"/>
          <a:ext cx="4226560" cy="3334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FC6B331-2C5B-AA84-EA81-B2C8CE9149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4572358"/>
              </p:ext>
            </p:extLst>
          </p:nvPr>
        </p:nvGraphicFramePr>
        <p:xfrm>
          <a:off x="7711441" y="2355427"/>
          <a:ext cx="4226560" cy="3334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41975813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2460D2-A1FD-5A79-60BF-7400DD067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82D0-2A4C-4AB8-91CC-66C7073B7B95}" type="slidenum">
              <a:rPr lang="en-IN" smtClean="0"/>
              <a:t>34</a:t>
            </a:fld>
            <a:endParaRPr lang="en-I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0AC2CA-9E84-9026-B9B4-C382209AB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81E708F-30DA-9257-E6C8-CFB2336F02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3028151"/>
              </p:ext>
            </p:extLst>
          </p:nvPr>
        </p:nvGraphicFramePr>
        <p:xfrm>
          <a:off x="-111760" y="1654387"/>
          <a:ext cx="5120640" cy="1921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21F29EF-D6F6-D8B8-3D0C-E23A6739CB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6212056"/>
              </p:ext>
            </p:extLst>
          </p:nvPr>
        </p:nvGraphicFramePr>
        <p:xfrm>
          <a:off x="3713482" y="2615353"/>
          <a:ext cx="4617718" cy="1921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BAC6DB4C-F571-9049-D316-30ED9CFC62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0722275"/>
              </p:ext>
            </p:extLst>
          </p:nvPr>
        </p:nvGraphicFramePr>
        <p:xfrm>
          <a:off x="7254244" y="3429000"/>
          <a:ext cx="4617718" cy="1921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0692996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7FAAF4-8F91-3741-539F-79F0077FD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82D0-2A4C-4AB8-91CC-66C7073B7B95}" type="slidenum">
              <a:rPr lang="en-IN" smtClean="0"/>
              <a:t>35</a:t>
            </a:fld>
            <a:endParaRPr lang="en-I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587AC9-15B5-26E7-3063-58DBD65F4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D38BFBA-D6ED-4354-6338-9710BC3B06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1608323"/>
              </p:ext>
            </p:extLst>
          </p:nvPr>
        </p:nvGraphicFramePr>
        <p:xfrm>
          <a:off x="497840" y="1187027"/>
          <a:ext cx="3728720" cy="3019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7928B85-30D4-C331-8C75-F55447328F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8632772"/>
              </p:ext>
            </p:extLst>
          </p:nvPr>
        </p:nvGraphicFramePr>
        <p:xfrm>
          <a:off x="4013200" y="2072640"/>
          <a:ext cx="3728720" cy="3019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348E371-8178-4A50-EE3D-F46E37C227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0318168"/>
              </p:ext>
            </p:extLst>
          </p:nvPr>
        </p:nvGraphicFramePr>
        <p:xfrm>
          <a:off x="7823200" y="2854960"/>
          <a:ext cx="3728720" cy="3019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1912852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49ECF2-1A7F-4403-6DEC-9F758DEB3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82D0-2A4C-4AB8-91CC-66C7073B7B95}" type="slidenum">
              <a:rPr lang="en-IN" smtClean="0"/>
              <a:t>36</a:t>
            </a:fld>
            <a:endParaRPr lang="en-I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58C4CE-D31D-A2F1-2E90-FFB9BE5EC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BC862C6C-C85C-7460-785D-8D0B412E7D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7660899"/>
              </p:ext>
            </p:extLst>
          </p:nvPr>
        </p:nvGraphicFramePr>
        <p:xfrm>
          <a:off x="426720" y="993987"/>
          <a:ext cx="3810000" cy="2531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16CCB929-F943-EC92-4D8A-2B66FF7EEA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9560425"/>
              </p:ext>
            </p:extLst>
          </p:nvPr>
        </p:nvGraphicFramePr>
        <p:xfrm>
          <a:off x="4191000" y="2009987"/>
          <a:ext cx="3810000" cy="2531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A4434B3D-9A22-F5D8-0A38-D04AF22E8F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4695318"/>
              </p:ext>
            </p:extLst>
          </p:nvPr>
        </p:nvGraphicFramePr>
        <p:xfrm>
          <a:off x="7838440" y="3025987"/>
          <a:ext cx="3810000" cy="2531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0816296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9FEF04-9716-354C-4A25-0652C7288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82D0-2A4C-4AB8-91CC-66C7073B7B95}" type="slidenum">
              <a:rPr lang="en-IN" smtClean="0"/>
              <a:t>37</a:t>
            </a:fld>
            <a:endParaRPr lang="en-I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94EB35-CE13-F43D-5E8F-BE1A66CA5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9AE2DBB-16C8-5F71-805A-B3CF409F19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8498994"/>
              </p:ext>
            </p:extLst>
          </p:nvPr>
        </p:nvGraphicFramePr>
        <p:xfrm>
          <a:off x="660400" y="1065107"/>
          <a:ext cx="3474720" cy="2247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0A7C56C-67E3-474C-FA88-3B69961829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040152"/>
              </p:ext>
            </p:extLst>
          </p:nvPr>
        </p:nvGraphicFramePr>
        <p:xfrm>
          <a:off x="4511042" y="2209059"/>
          <a:ext cx="3545840" cy="2439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718378A-45C4-8E18-C5CE-06B566C3AA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9133912"/>
              </p:ext>
            </p:extLst>
          </p:nvPr>
        </p:nvGraphicFramePr>
        <p:xfrm>
          <a:off x="8432804" y="3312160"/>
          <a:ext cx="3545840" cy="2439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2336876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EBE151-1694-19B0-6463-8AB1E716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82D0-2A4C-4AB8-91CC-66C7073B7B95}" type="slidenum">
              <a:rPr lang="en-IN" smtClean="0"/>
              <a:t>38</a:t>
            </a:fld>
            <a:endParaRPr lang="en-I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17C85E-AA02-86F2-BC43-F283626FA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55109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427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B739EA-8F24-48C5-4B4A-D99AFDDEF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738" y="234512"/>
            <a:ext cx="3632397" cy="204380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685C8A-B8E5-673E-F57A-04D4A2DBE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240" y="241884"/>
            <a:ext cx="3636500" cy="204380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1F4C1C-0B8B-B264-F21F-E7C890F663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7975" y="241884"/>
            <a:ext cx="3548039" cy="203665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4839CC-FCAE-54F3-0063-09F6010B35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738" y="2499360"/>
            <a:ext cx="3632397" cy="202476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5240C3-903A-0229-B125-447CE75143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1240" y="2489200"/>
            <a:ext cx="3632397" cy="202476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18DAB-9678-2747-C405-868DABD469D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667"/>
          <a:stretch/>
        </p:blipFill>
        <p:spPr>
          <a:xfrm>
            <a:off x="8213743" y="2529841"/>
            <a:ext cx="3548039" cy="198535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D860248-23FE-6D1E-9FAA-D2B252E586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493" y="4717476"/>
            <a:ext cx="3622642" cy="196685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DB66E25-C4DE-0054-868F-F97B186CE4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7136" y="4717476"/>
            <a:ext cx="3636501" cy="196685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4FA06B9-D349-F165-DD6C-A0413FB707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9639" y="4736669"/>
            <a:ext cx="3571858" cy="194766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92490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16A3FE8-7934-F85A-131F-314F763934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29A8835-1BF9-3512-3B17-77B4C9970A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BA60F9D-AEF3-D987-DEAF-368AF22932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0982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FC05C0-EC87-9394-E65F-9AF36240D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71" y="245306"/>
            <a:ext cx="3652415" cy="2042144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588D3F-D683-EDD8-FED9-2AE93325B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3961" y="255216"/>
            <a:ext cx="3664077" cy="2037314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7E57EC-252E-5113-9812-64A9000FB7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3233" y="245306"/>
            <a:ext cx="3633877" cy="2037313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A7EA8D-39CA-8C5F-A0CE-4CEA53AD99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671" y="2482368"/>
            <a:ext cx="3649330" cy="2042144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2DEFE2-50D7-CD94-DCFA-D81D6EC251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3961" y="2482368"/>
            <a:ext cx="3648644" cy="2037314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288D2D6-8792-30B2-03A3-D041FDB972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3233" y="2482368"/>
            <a:ext cx="3655998" cy="2037312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52763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C84724-B7C9-EB34-B7F3-65DE7D9EA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4732C9-6DC7-31F2-E9A9-0A9D77162A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1808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4D0464-10B2-2E90-4B38-700D2071E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297F81-E62B-8D15-2CBA-7EB0E027D4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4100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A871314-F355-45E1-19B2-B95975AE2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8B8CB49-CD99-2186-6D6D-A3DBDD735E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3252CE-A732-C5E2-6580-77868C0A7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82D0-2A4C-4AB8-91CC-66C7073B7B95}" type="slidenum">
              <a:rPr lang="en-IN" smtClean="0"/>
              <a:pPr/>
              <a:t>8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44158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F53E03-2EC3-349D-DBD4-B011C71DD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267468-E7BF-FA01-63E1-86CA50E99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82D0-2A4C-4AB8-91CC-66C7073B7B95}" type="slidenum">
              <a:rPr lang="en-IN" smtClean="0"/>
              <a:pPr/>
              <a:t>9</a:t>
            </a:fld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80AB258-8EB8-B5FC-C09E-77D293A87C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3214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61</Words>
  <Application>Microsoft Office PowerPoint</Application>
  <PresentationFormat>Widescreen</PresentationFormat>
  <Paragraphs>54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Sonal Shivagunde</dc:creator>
  <cp:lastModifiedBy>Sonal Shivagunde</cp:lastModifiedBy>
  <cp:revision>13</cp:revision>
  <dcterms:created xsi:type="dcterms:W3CDTF">2025-04-24T06:41:36Z</dcterms:created>
  <dcterms:modified xsi:type="dcterms:W3CDTF">2025-04-25T05:27:59Z</dcterms:modified>
</cp:coreProperties>
</file>